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80" r:id="rId2"/>
    <p:sldId id="275" r:id="rId3"/>
    <p:sldId id="281" r:id="rId4"/>
    <p:sldId id="282" r:id="rId5"/>
    <p:sldId id="283" r:id="rId6"/>
    <p:sldId id="310" r:id="rId7"/>
    <p:sldId id="285" r:id="rId8"/>
    <p:sldId id="276" r:id="rId9"/>
    <p:sldId id="277" r:id="rId10"/>
    <p:sldId id="278" r:id="rId11"/>
    <p:sldId id="279" r:id="rId12"/>
    <p:sldId id="286" r:id="rId13"/>
    <p:sldId id="287" r:id="rId14"/>
    <p:sldId id="288" r:id="rId15"/>
    <p:sldId id="290" r:id="rId16"/>
    <p:sldId id="289" r:id="rId17"/>
    <p:sldId id="291" r:id="rId18"/>
    <p:sldId id="292" r:id="rId19"/>
    <p:sldId id="293" r:id="rId20"/>
    <p:sldId id="294" r:id="rId21"/>
    <p:sldId id="313" r:id="rId22"/>
    <p:sldId id="314" r:id="rId23"/>
    <p:sldId id="311" r:id="rId24"/>
    <p:sldId id="312" r:id="rId25"/>
    <p:sldId id="295" r:id="rId26"/>
    <p:sldId id="296" r:id="rId27"/>
    <p:sldId id="307" r:id="rId28"/>
    <p:sldId id="298" r:id="rId29"/>
    <p:sldId id="299" r:id="rId30"/>
    <p:sldId id="300" r:id="rId31"/>
    <p:sldId id="322" r:id="rId32"/>
    <p:sldId id="303" r:id="rId33"/>
    <p:sldId id="304" r:id="rId34"/>
    <p:sldId id="305" r:id="rId35"/>
    <p:sldId id="306" r:id="rId36"/>
    <p:sldId id="315" r:id="rId37"/>
    <p:sldId id="318" r:id="rId38"/>
    <p:sldId id="319" r:id="rId39"/>
    <p:sldId id="320" r:id="rId40"/>
    <p:sldId id="308" r:id="rId41"/>
    <p:sldId id="321" r:id="rId42"/>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CCFF"/>
    <a:srgbClr val="66FF66"/>
    <a:srgbClr val="CCFFCC"/>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80" autoAdjust="0"/>
  </p:normalViewPr>
  <p:slideViewPr>
    <p:cSldViewPr>
      <p:cViewPr varScale="1">
        <p:scale>
          <a:sx n="71" d="100"/>
          <a:sy n="71" d="100"/>
        </p:scale>
        <p:origin x="1786" y="58"/>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0"/>
    </p:cViewPr>
  </p:sorterViewPr>
  <p:notesViewPr>
    <p:cSldViewPr>
      <p:cViewPr varScale="1">
        <p:scale>
          <a:sx n="60" d="100"/>
          <a:sy n="60" d="100"/>
        </p:scale>
        <p:origin x="3288" y="-69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5140D18-209E-4F15-B583-1FA631947244}"/>
              </a:ext>
            </a:extLst>
          </p:cNvPr>
          <p:cNvSpPr>
            <a:spLocks noGrp="1"/>
          </p:cNvSpPr>
          <p:nvPr>
            <p:ph type="hdr" sz="quarter"/>
          </p:nvPr>
        </p:nvSpPr>
        <p:spPr>
          <a:xfrm>
            <a:off x="3" y="4"/>
            <a:ext cx="3076977" cy="513789"/>
          </a:xfrm>
          <a:prstGeom prst="rect">
            <a:avLst/>
          </a:prstGeom>
        </p:spPr>
        <p:txBody>
          <a:bodyPr vert="horz" lIns="95448" tIns="47724" rIns="95448" bIns="47724" rtlCol="0"/>
          <a:lstStyle>
            <a:lvl1pPr algn="l">
              <a:defRPr sz="1400"/>
            </a:lvl1pPr>
          </a:lstStyle>
          <a:p>
            <a:endParaRPr kumimoji="1" lang="ja-JP" altLang="en-US"/>
          </a:p>
        </p:txBody>
      </p:sp>
      <p:sp>
        <p:nvSpPr>
          <p:cNvPr id="3" name="日付プレースホルダー 2">
            <a:extLst>
              <a:ext uri="{FF2B5EF4-FFF2-40B4-BE49-F238E27FC236}">
                <a16:creationId xmlns:a16="http://schemas.microsoft.com/office/drawing/2014/main" id="{BBD6929D-DE4A-4AA3-9564-1F3C7128D841}"/>
              </a:ext>
            </a:extLst>
          </p:cNvPr>
          <p:cNvSpPr>
            <a:spLocks noGrp="1"/>
          </p:cNvSpPr>
          <p:nvPr>
            <p:ph type="dt" sz="quarter" idx="1"/>
          </p:nvPr>
        </p:nvSpPr>
        <p:spPr>
          <a:xfrm>
            <a:off x="4020650" y="4"/>
            <a:ext cx="3076976" cy="513789"/>
          </a:xfrm>
          <a:prstGeom prst="rect">
            <a:avLst/>
          </a:prstGeom>
        </p:spPr>
        <p:txBody>
          <a:bodyPr vert="horz" lIns="95448" tIns="47724" rIns="95448" bIns="47724" rtlCol="0"/>
          <a:lstStyle>
            <a:lvl1pPr algn="r">
              <a:defRPr sz="1400"/>
            </a:lvl1pPr>
          </a:lstStyle>
          <a:p>
            <a:fld id="{B029BEEB-3FA2-4D9D-B91E-963D75EE82CE}" type="datetimeFigureOut">
              <a:rPr kumimoji="1" lang="ja-JP" altLang="en-US" smtClean="0"/>
              <a:t>2018/6/20</a:t>
            </a:fld>
            <a:endParaRPr kumimoji="1" lang="ja-JP" altLang="en-US"/>
          </a:p>
        </p:txBody>
      </p:sp>
      <p:sp>
        <p:nvSpPr>
          <p:cNvPr id="4" name="フッター プレースホルダー 3">
            <a:extLst>
              <a:ext uri="{FF2B5EF4-FFF2-40B4-BE49-F238E27FC236}">
                <a16:creationId xmlns:a16="http://schemas.microsoft.com/office/drawing/2014/main" id="{72BD21C2-0FD9-4300-AF57-3AF738FCA4B8}"/>
              </a:ext>
            </a:extLst>
          </p:cNvPr>
          <p:cNvSpPr>
            <a:spLocks noGrp="1"/>
          </p:cNvSpPr>
          <p:nvPr>
            <p:ph type="ftr" sz="quarter" idx="2"/>
          </p:nvPr>
        </p:nvSpPr>
        <p:spPr>
          <a:xfrm>
            <a:off x="3" y="9720828"/>
            <a:ext cx="3076977" cy="513789"/>
          </a:xfrm>
          <a:prstGeom prst="rect">
            <a:avLst/>
          </a:prstGeom>
        </p:spPr>
        <p:txBody>
          <a:bodyPr vert="horz" lIns="95448" tIns="47724" rIns="95448" bIns="47724" rtlCol="0" anchor="b"/>
          <a:lstStyle>
            <a:lvl1pPr algn="l">
              <a:defRPr sz="1400"/>
            </a:lvl1pPr>
          </a:lstStyle>
          <a:p>
            <a:endParaRPr kumimoji="1" lang="ja-JP" altLang="en-US"/>
          </a:p>
        </p:txBody>
      </p:sp>
      <p:sp>
        <p:nvSpPr>
          <p:cNvPr id="5" name="スライド番号プレースホルダー 4">
            <a:extLst>
              <a:ext uri="{FF2B5EF4-FFF2-40B4-BE49-F238E27FC236}">
                <a16:creationId xmlns:a16="http://schemas.microsoft.com/office/drawing/2014/main" id="{DCB62278-89E9-4BC7-8014-3DCBFE987943}"/>
              </a:ext>
            </a:extLst>
          </p:cNvPr>
          <p:cNvSpPr>
            <a:spLocks noGrp="1"/>
          </p:cNvSpPr>
          <p:nvPr>
            <p:ph type="sldNum" sz="quarter" idx="3"/>
          </p:nvPr>
        </p:nvSpPr>
        <p:spPr>
          <a:xfrm>
            <a:off x="4020650" y="9720828"/>
            <a:ext cx="3076976" cy="513789"/>
          </a:xfrm>
          <a:prstGeom prst="rect">
            <a:avLst/>
          </a:prstGeom>
        </p:spPr>
        <p:txBody>
          <a:bodyPr vert="horz" lIns="95448" tIns="47724" rIns="95448" bIns="47724" rtlCol="0" anchor="b"/>
          <a:lstStyle>
            <a:lvl1pPr algn="r">
              <a:defRPr sz="1400"/>
            </a:lvl1pPr>
          </a:lstStyle>
          <a:p>
            <a:fld id="{5B7C2BB8-51B5-484B-8681-4FF281972F81}" type="slidenum">
              <a:rPr kumimoji="1" lang="ja-JP" altLang="en-US" smtClean="0"/>
              <a:t>‹#›</a:t>
            </a:fld>
            <a:endParaRPr kumimoji="1" lang="ja-JP" altLang="en-US"/>
          </a:p>
        </p:txBody>
      </p:sp>
    </p:spTree>
    <p:extLst>
      <p:ext uri="{BB962C8B-B14F-4D97-AF65-F5344CB8AC3E}">
        <p14:creationId xmlns:p14="http://schemas.microsoft.com/office/powerpoint/2010/main" val="3197686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4" cy="511730"/>
          </a:xfrm>
          <a:prstGeom prst="rect">
            <a:avLst/>
          </a:prstGeom>
        </p:spPr>
        <p:txBody>
          <a:bodyPr vert="horz" lIns="95432" tIns="47716" rIns="95432" bIns="47716"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1297" y="1"/>
            <a:ext cx="3076364" cy="511730"/>
          </a:xfrm>
          <a:prstGeom prst="rect">
            <a:avLst/>
          </a:prstGeom>
        </p:spPr>
        <p:txBody>
          <a:bodyPr vert="horz" lIns="95432" tIns="47716" rIns="95432" bIns="47716" rtlCol="0"/>
          <a:lstStyle>
            <a:lvl1pPr algn="r">
              <a:defRPr sz="1400"/>
            </a:lvl1pPr>
          </a:lstStyle>
          <a:p>
            <a:fld id="{D45F4CA4-2A55-424B-BD9A-E3139C8646C0}" type="datetimeFigureOut">
              <a:rPr kumimoji="1" lang="ja-JP" altLang="en-US" smtClean="0"/>
              <a:t>2018/6/20</a:t>
            </a:fld>
            <a:endParaRPr kumimoji="1" lang="ja-JP" altLang="en-US"/>
          </a:p>
        </p:txBody>
      </p:sp>
      <p:sp>
        <p:nvSpPr>
          <p:cNvPr id="4" name="スライド イメージ プレースホルダー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432" tIns="47716" rIns="95432" bIns="47716" rtlCol="0" anchor="ctr"/>
          <a:lstStyle/>
          <a:p>
            <a:endParaRPr lang="ja-JP" altLang="en-US"/>
          </a:p>
        </p:txBody>
      </p:sp>
      <p:sp>
        <p:nvSpPr>
          <p:cNvPr id="5" name="ノート プレースホルダー 4"/>
          <p:cNvSpPr>
            <a:spLocks noGrp="1"/>
          </p:cNvSpPr>
          <p:nvPr>
            <p:ph type="body" sz="quarter" idx="3"/>
          </p:nvPr>
        </p:nvSpPr>
        <p:spPr>
          <a:xfrm>
            <a:off x="709931" y="4861445"/>
            <a:ext cx="5679440" cy="4605575"/>
          </a:xfrm>
          <a:prstGeom prst="rect">
            <a:avLst/>
          </a:prstGeom>
        </p:spPr>
        <p:txBody>
          <a:bodyPr vert="horz" lIns="95432" tIns="47716" rIns="95432" bIns="47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7"/>
            <a:ext cx="3076364" cy="511730"/>
          </a:xfrm>
          <a:prstGeom prst="rect">
            <a:avLst/>
          </a:prstGeom>
        </p:spPr>
        <p:txBody>
          <a:bodyPr vert="horz" lIns="95432" tIns="47716" rIns="95432" bIns="47716"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1297" y="9721107"/>
            <a:ext cx="3076364" cy="511730"/>
          </a:xfrm>
          <a:prstGeom prst="rect">
            <a:avLst/>
          </a:prstGeom>
        </p:spPr>
        <p:txBody>
          <a:bodyPr vert="horz" lIns="95432" tIns="47716" rIns="95432" bIns="47716" rtlCol="0" anchor="b"/>
          <a:lstStyle>
            <a:lvl1pPr algn="r">
              <a:defRPr sz="1400"/>
            </a:lvl1pPr>
          </a:lstStyle>
          <a:p>
            <a:fld id="{BDD2DF6C-D757-497A-9FCD-8E9C6E9D3983}" type="slidenum">
              <a:rPr kumimoji="1" lang="ja-JP" altLang="en-US" smtClean="0"/>
              <a:t>‹#›</a:t>
            </a:fld>
            <a:endParaRPr kumimoji="1" lang="ja-JP" altLang="en-US"/>
          </a:p>
        </p:txBody>
      </p:sp>
    </p:spTree>
    <p:extLst>
      <p:ext uri="{BB962C8B-B14F-4D97-AF65-F5344CB8AC3E}">
        <p14:creationId xmlns:p14="http://schemas.microsoft.com/office/powerpoint/2010/main" val="2274585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119ABBC-7D47-4E07-B03B-B07A82FBC283}"/>
              </a:ext>
            </a:extLst>
          </p:cNvPr>
          <p:cNvSpPr>
            <a:spLocks noGrp="1" noRot="1" noChangeAspect="1" noTextEdit="1"/>
          </p:cNvSpPr>
          <p:nvPr>
            <p:ph type="sldImg"/>
          </p:nvPr>
        </p:nvSpPr>
        <p:spPr bwMode="auto">
          <a:xfrm>
            <a:off x="1085850" y="795338"/>
            <a:ext cx="5311775" cy="3983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03D3E3B8-4E98-4B6C-A165-AE824A0101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a:p>
        </p:txBody>
      </p:sp>
    </p:spTree>
    <p:extLst>
      <p:ext uri="{BB962C8B-B14F-4D97-AF65-F5344CB8AC3E}">
        <p14:creationId xmlns:p14="http://schemas.microsoft.com/office/powerpoint/2010/main" val="3822098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a:extLst>
              <a:ext uri="{FF2B5EF4-FFF2-40B4-BE49-F238E27FC236}">
                <a16:creationId xmlns:a16="http://schemas.microsoft.com/office/drawing/2014/main" id="{51319E16-9037-4D21-8746-0BE982C7E9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ー 2">
            <a:extLst>
              <a:ext uri="{FF2B5EF4-FFF2-40B4-BE49-F238E27FC236}">
                <a16:creationId xmlns:a16="http://schemas.microsoft.com/office/drawing/2014/main" id="{0C4A4900-705D-4990-A5C3-F88C6EC087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39940" name="スライド番号プレースホルダー 3">
            <a:extLst>
              <a:ext uri="{FF2B5EF4-FFF2-40B4-BE49-F238E27FC236}">
                <a16:creationId xmlns:a16="http://schemas.microsoft.com/office/drawing/2014/main" id="{4F7B0F15-8020-461C-BBCF-48324AEC9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B8CBB13-6927-474C-BF91-8B0590A215A0}" type="slidenum">
              <a:rPr lang="ja-JP" altLang="en-US" smtClean="0"/>
              <a:pPr/>
              <a:t>14</a:t>
            </a:fld>
            <a:endParaRPr lang="ja-JP" altLang="en-US"/>
          </a:p>
        </p:txBody>
      </p:sp>
    </p:spTree>
    <p:extLst>
      <p:ext uri="{BB962C8B-B14F-4D97-AF65-F5344CB8AC3E}">
        <p14:creationId xmlns:p14="http://schemas.microsoft.com/office/powerpoint/2010/main" val="66841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a:extLst>
              <a:ext uri="{FF2B5EF4-FFF2-40B4-BE49-F238E27FC236}">
                <a16:creationId xmlns:a16="http://schemas.microsoft.com/office/drawing/2014/main" id="{D09E5671-1354-443C-AF73-4541D6E7DE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ー 2">
            <a:extLst>
              <a:ext uri="{FF2B5EF4-FFF2-40B4-BE49-F238E27FC236}">
                <a16:creationId xmlns:a16="http://schemas.microsoft.com/office/drawing/2014/main" id="{740D0F9E-8CCB-46A5-9F03-7D51942212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1988" name="スライド番号プレースホルダー 3">
            <a:extLst>
              <a:ext uri="{FF2B5EF4-FFF2-40B4-BE49-F238E27FC236}">
                <a16:creationId xmlns:a16="http://schemas.microsoft.com/office/drawing/2014/main" id="{93843956-BE36-43C9-8323-F20F8A7E64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CAE46F5-7502-45F6-A1E4-F8290BD3E33B}" type="slidenum">
              <a:rPr lang="ja-JP" altLang="en-US" smtClean="0"/>
              <a:pPr/>
              <a:t>16</a:t>
            </a:fld>
            <a:endParaRPr lang="ja-JP" altLang="en-US"/>
          </a:p>
        </p:txBody>
      </p:sp>
    </p:spTree>
    <p:extLst>
      <p:ext uri="{BB962C8B-B14F-4D97-AF65-F5344CB8AC3E}">
        <p14:creationId xmlns:p14="http://schemas.microsoft.com/office/powerpoint/2010/main" val="4267974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a:extLst>
              <a:ext uri="{FF2B5EF4-FFF2-40B4-BE49-F238E27FC236}">
                <a16:creationId xmlns:a16="http://schemas.microsoft.com/office/drawing/2014/main" id="{43935CE4-E046-46D2-8A75-04277A8F6B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ー 2">
            <a:extLst>
              <a:ext uri="{FF2B5EF4-FFF2-40B4-BE49-F238E27FC236}">
                <a16:creationId xmlns:a16="http://schemas.microsoft.com/office/drawing/2014/main" id="{C641DB5C-3C01-4284-AF4E-B1E805D079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1988" name="スライド番号プレースホルダー 3">
            <a:extLst>
              <a:ext uri="{FF2B5EF4-FFF2-40B4-BE49-F238E27FC236}">
                <a16:creationId xmlns:a16="http://schemas.microsoft.com/office/drawing/2014/main" id="{84C4F7FC-9675-4728-9B55-6451E80E1F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7F68C95-CDA5-4308-AD22-82E7688BDBF0}" type="slidenum">
              <a:rPr lang="ja-JP" altLang="en-US" smtClean="0"/>
              <a:pPr/>
              <a:t>17</a:t>
            </a:fld>
            <a:endParaRPr lang="ja-JP" altLang="en-US"/>
          </a:p>
        </p:txBody>
      </p:sp>
    </p:spTree>
    <p:extLst>
      <p:ext uri="{BB962C8B-B14F-4D97-AF65-F5344CB8AC3E}">
        <p14:creationId xmlns:p14="http://schemas.microsoft.com/office/powerpoint/2010/main" val="228357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89E98A84-5F14-4C76-B29D-C22852BF1A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4C2BD9D6-7080-402A-8B8B-FCDEC65013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4036" name="スライド番号プレースホルダー 3">
            <a:extLst>
              <a:ext uri="{FF2B5EF4-FFF2-40B4-BE49-F238E27FC236}">
                <a16:creationId xmlns:a16="http://schemas.microsoft.com/office/drawing/2014/main" id="{C187FD16-8B7D-4E12-A70E-1A0CD0C5B8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69D895D-9166-4A5D-96D6-60AB8772CFE3}" type="slidenum">
              <a:rPr lang="ja-JP" altLang="en-US" smtClean="0"/>
              <a:pPr/>
              <a:t>18</a:t>
            </a:fld>
            <a:endParaRPr lang="ja-JP" altLang="en-US"/>
          </a:p>
        </p:txBody>
      </p:sp>
    </p:spTree>
    <p:extLst>
      <p:ext uri="{BB962C8B-B14F-4D97-AF65-F5344CB8AC3E}">
        <p14:creationId xmlns:p14="http://schemas.microsoft.com/office/powerpoint/2010/main" val="4202785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a:extLst>
              <a:ext uri="{FF2B5EF4-FFF2-40B4-BE49-F238E27FC236}">
                <a16:creationId xmlns:a16="http://schemas.microsoft.com/office/drawing/2014/main" id="{FE3AE2E7-DD8E-4696-9350-36A1B12C07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ー 2">
            <a:extLst>
              <a:ext uri="{FF2B5EF4-FFF2-40B4-BE49-F238E27FC236}">
                <a16:creationId xmlns:a16="http://schemas.microsoft.com/office/drawing/2014/main" id="{6EBE735A-7B9A-4752-BAF6-E83F88B19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6084" name="スライド番号プレースホルダー 3">
            <a:extLst>
              <a:ext uri="{FF2B5EF4-FFF2-40B4-BE49-F238E27FC236}">
                <a16:creationId xmlns:a16="http://schemas.microsoft.com/office/drawing/2014/main" id="{4CDF955F-FCDF-46F9-A909-942C939F0A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FB445A3-0FF4-485A-9891-D13968C9B41B}" type="slidenum">
              <a:rPr lang="ja-JP" altLang="en-US" smtClean="0"/>
              <a:pPr/>
              <a:t>19</a:t>
            </a:fld>
            <a:endParaRPr lang="ja-JP" altLang="en-US"/>
          </a:p>
        </p:txBody>
      </p:sp>
    </p:spTree>
    <p:extLst>
      <p:ext uri="{BB962C8B-B14F-4D97-AF65-F5344CB8AC3E}">
        <p14:creationId xmlns:p14="http://schemas.microsoft.com/office/powerpoint/2010/main" val="4294775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9F91F17A-0F38-4F1B-B9C5-1B089BCE74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CBDA51AB-CAEF-4108-A3BA-45CC2C679F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8132" name="スライド番号プレースホルダー 3">
            <a:extLst>
              <a:ext uri="{FF2B5EF4-FFF2-40B4-BE49-F238E27FC236}">
                <a16:creationId xmlns:a16="http://schemas.microsoft.com/office/drawing/2014/main" id="{08268F4A-19BB-47C2-8CB8-1AB6AEB956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EC30AB62-C60A-498C-BCFD-FE4AB2D87DAE}" type="slidenum">
              <a:rPr lang="ja-JP" altLang="en-US" smtClean="0"/>
              <a:pPr/>
              <a:t>20</a:t>
            </a:fld>
            <a:endParaRPr lang="ja-JP" altLang="en-US"/>
          </a:p>
        </p:txBody>
      </p:sp>
    </p:spTree>
    <p:extLst>
      <p:ext uri="{BB962C8B-B14F-4D97-AF65-F5344CB8AC3E}">
        <p14:creationId xmlns:p14="http://schemas.microsoft.com/office/powerpoint/2010/main" val="1547191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9F91F17A-0F38-4F1B-B9C5-1B089BCE74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CBDA51AB-CAEF-4108-A3BA-45CC2C679F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8132" name="スライド番号プレースホルダー 3">
            <a:extLst>
              <a:ext uri="{FF2B5EF4-FFF2-40B4-BE49-F238E27FC236}">
                <a16:creationId xmlns:a16="http://schemas.microsoft.com/office/drawing/2014/main" id="{08268F4A-19BB-47C2-8CB8-1AB6AEB956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EC30AB62-C60A-498C-BCFD-FE4AB2D87DAE}" type="slidenum">
              <a:rPr lang="ja-JP" altLang="en-US" smtClean="0"/>
              <a:pPr/>
              <a:t>21</a:t>
            </a:fld>
            <a:endParaRPr lang="ja-JP" altLang="en-US"/>
          </a:p>
        </p:txBody>
      </p:sp>
    </p:spTree>
    <p:extLst>
      <p:ext uri="{BB962C8B-B14F-4D97-AF65-F5344CB8AC3E}">
        <p14:creationId xmlns:p14="http://schemas.microsoft.com/office/powerpoint/2010/main" val="1451691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9F91F17A-0F38-4F1B-B9C5-1B089BCE74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CBDA51AB-CAEF-4108-A3BA-45CC2C679F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8132" name="スライド番号プレースホルダー 3">
            <a:extLst>
              <a:ext uri="{FF2B5EF4-FFF2-40B4-BE49-F238E27FC236}">
                <a16:creationId xmlns:a16="http://schemas.microsoft.com/office/drawing/2014/main" id="{08268F4A-19BB-47C2-8CB8-1AB6AEB956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EC30AB62-C60A-498C-BCFD-FE4AB2D87DAE}" type="slidenum">
              <a:rPr lang="ja-JP" altLang="en-US" smtClean="0"/>
              <a:pPr/>
              <a:t>22</a:t>
            </a:fld>
            <a:endParaRPr lang="ja-JP" altLang="en-US"/>
          </a:p>
        </p:txBody>
      </p:sp>
    </p:spTree>
    <p:extLst>
      <p:ext uri="{BB962C8B-B14F-4D97-AF65-F5344CB8AC3E}">
        <p14:creationId xmlns:p14="http://schemas.microsoft.com/office/powerpoint/2010/main" val="382820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a:extLst>
              <a:ext uri="{FF2B5EF4-FFF2-40B4-BE49-F238E27FC236}">
                <a16:creationId xmlns:a16="http://schemas.microsoft.com/office/drawing/2014/main" id="{FE3AE2E7-DD8E-4696-9350-36A1B12C07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ー 2">
            <a:extLst>
              <a:ext uri="{FF2B5EF4-FFF2-40B4-BE49-F238E27FC236}">
                <a16:creationId xmlns:a16="http://schemas.microsoft.com/office/drawing/2014/main" id="{6EBE735A-7B9A-4752-BAF6-E83F88B19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6084" name="スライド番号プレースホルダー 3">
            <a:extLst>
              <a:ext uri="{FF2B5EF4-FFF2-40B4-BE49-F238E27FC236}">
                <a16:creationId xmlns:a16="http://schemas.microsoft.com/office/drawing/2014/main" id="{4CDF955F-FCDF-46F9-A909-942C939F0A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FB445A3-0FF4-485A-9891-D13968C9B41B}" type="slidenum">
              <a:rPr lang="ja-JP" altLang="en-US" smtClean="0"/>
              <a:pPr/>
              <a:t>23</a:t>
            </a:fld>
            <a:endParaRPr lang="ja-JP" altLang="en-US"/>
          </a:p>
        </p:txBody>
      </p:sp>
    </p:spTree>
    <p:extLst>
      <p:ext uri="{BB962C8B-B14F-4D97-AF65-F5344CB8AC3E}">
        <p14:creationId xmlns:p14="http://schemas.microsoft.com/office/powerpoint/2010/main" val="4049083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a:extLst>
              <a:ext uri="{FF2B5EF4-FFF2-40B4-BE49-F238E27FC236}">
                <a16:creationId xmlns:a16="http://schemas.microsoft.com/office/drawing/2014/main" id="{FE3AE2E7-DD8E-4696-9350-36A1B12C07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ー 2">
            <a:extLst>
              <a:ext uri="{FF2B5EF4-FFF2-40B4-BE49-F238E27FC236}">
                <a16:creationId xmlns:a16="http://schemas.microsoft.com/office/drawing/2014/main" id="{6EBE735A-7B9A-4752-BAF6-E83F88B19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6084" name="スライド番号プレースホルダー 3">
            <a:extLst>
              <a:ext uri="{FF2B5EF4-FFF2-40B4-BE49-F238E27FC236}">
                <a16:creationId xmlns:a16="http://schemas.microsoft.com/office/drawing/2014/main" id="{4CDF955F-FCDF-46F9-A909-942C939F0A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FB445A3-0FF4-485A-9891-D13968C9B41B}" type="slidenum">
              <a:rPr lang="ja-JP" altLang="en-US" smtClean="0"/>
              <a:pPr/>
              <a:t>24</a:t>
            </a:fld>
            <a:endParaRPr lang="ja-JP" altLang="en-US"/>
          </a:p>
        </p:txBody>
      </p:sp>
    </p:spTree>
    <p:extLst>
      <p:ext uri="{BB962C8B-B14F-4D97-AF65-F5344CB8AC3E}">
        <p14:creationId xmlns:p14="http://schemas.microsoft.com/office/powerpoint/2010/main" val="313474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600" dirty="0"/>
          </a:p>
          <a:p>
            <a:endParaRPr lang="en-US" altLang="ja-JP" sz="1600" dirty="0"/>
          </a:p>
          <a:p>
            <a:r>
              <a:rPr lang="ja-JP" altLang="en-US" sz="1600" dirty="0"/>
              <a:t>　</a:t>
            </a:r>
          </a:p>
        </p:txBody>
      </p:sp>
    </p:spTree>
    <p:extLst>
      <p:ext uri="{BB962C8B-B14F-4D97-AF65-F5344CB8AC3E}">
        <p14:creationId xmlns:p14="http://schemas.microsoft.com/office/powerpoint/2010/main" val="880599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9D31BF2E-E19F-4095-AF44-350A316726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a:extLst>
              <a:ext uri="{FF2B5EF4-FFF2-40B4-BE49-F238E27FC236}">
                <a16:creationId xmlns:a16="http://schemas.microsoft.com/office/drawing/2014/main" id="{3CFC99D8-4095-4A32-96E3-9744BD24EF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0180" name="スライド番号プレースホルダー 3">
            <a:extLst>
              <a:ext uri="{FF2B5EF4-FFF2-40B4-BE49-F238E27FC236}">
                <a16:creationId xmlns:a16="http://schemas.microsoft.com/office/drawing/2014/main" id="{8ACA9A8C-533C-48ED-8EF6-A7F497D22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1FE13B3-C40A-4214-A1B2-98F6B98DE3F8}" type="slidenum">
              <a:rPr lang="ja-JP" altLang="en-US" smtClean="0"/>
              <a:pPr/>
              <a:t>25</a:t>
            </a:fld>
            <a:endParaRPr lang="ja-JP" altLang="en-US"/>
          </a:p>
        </p:txBody>
      </p:sp>
    </p:spTree>
    <p:extLst>
      <p:ext uri="{BB962C8B-B14F-4D97-AF65-F5344CB8AC3E}">
        <p14:creationId xmlns:p14="http://schemas.microsoft.com/office/powerpoint/2010/main" val="2083563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id="{A5C107D0-D17E-4DA8-B5D6-52481B1CF7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id="{1A2C13D1-BC1E-42C3-BCFE-AFA396747A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52228" name="スライド番号プレースホルダー 3">
            <a:extLst>
              <a:ext uri="{FF2B5EF4-FFF2-40B4-BE49-F238E27FC236}">
                <a16:creationId xmlns:a16="http://schemas.microsoft.com/office/drawing/2014/main" id="{8A1544D7-64A4-4AC2-988F-0E34700FCB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89DEF8C-D73D-4F0C-8BC3-423D55190B04}" type="slidenum">
              <a:rPr lang="ja-JP" altLang="en-US" smtClean="0"/>
              <a:pPr/>
              <a:t>26</a:t>
            </a:fld>
            <a:endParaRPr lang="ja-JP" altLang="en-US"/>
          </a:p>
        </p:txBody>
      </p:sp>
    </p:spTree>
    <p:extLst>
      <p:ext uri="{BB962C8B-B14F-4D97-AF65-F5344CB8AC3E}">
        <p14:creationId xmlns:p14="http://schemas.microsoft.com/office/powerpoint/2010/main" val="4076746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B76764B3-C9D9-48AA-AD9F-9FCE3B4DF2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a:extLst>
              <a:ext uri="{FF2B5EF4-FFF2-40B4-BE49-F238E27FC236}">
                <a16:creationId xmlns:a16="http://schemas.microsoft.com/office/drawing/2014/main" id="{AC47E554-4B2C-424A-867E-46BA13D416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65540" name="スライド番号プレースホルダー 3">
            <a:extLst>
              <a:ext uri="{FF2B5EF4-FFF2-40B4-BE49-F238E27FC236}">
                <a16:creationId xmlns:a16="http://schemas.microsoft.com/office/drawing/2014/main" id="{3BBAC6C9-22D0-44E0-BBD3-2EE4CD433B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1E66AB81-4640-4C55-BF73-3FDD85DE4608}" type="slidenum">
              <a:rPr lang="ja-JP" altLang="en-US" smtClean="0"/>
              <a:pPr/>
              <a:t>27</a:t>
            </a:fld>
            <a:endParaRPr lang="ja-JP" altLang="en-US"/>
          </a:p>
        </p:txBody>
      </p:sp>
    </p:spTree>
    <p:extLst>
      <p:ext uri="{BB962C8B-B14F-4D97-AF65-F5344CB8AC3E}">
        <p14:creationId xmlns:p14="http://schemas.microsoft.com/office/powerpoint/2010/main" val="1252323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id="{D083E6BE-EB35-444D-B00C-06E2D1C3A5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a:extLst>
              <a:ext uri="{FF2B5EF4-FFF2-40B4-BE49-F238E27FC236}">
                <a16:creationId xmlns:a16="http://schemas.microsoft.com/office/drawing/2014/main" id="{79BE486B-E2E3-4AA3-A841-3519048206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6324" name="スライド番号プレースホルダー 3">
            <a:extLst>
              <a:ext uri="{FF2B5EF4-FFF2-40B4-BE49-F238E27FC236}">
                <a16:creationId xmlns:a16="http://schemas.microsoft.com/office/drawing/2014/main" id="{384FC607-F86C-47B5-A2C7-1CB5DCB2B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EB12DCA-A47D-4AFF-B1BB-1944C1B6E02F}" type="slidenum">
              <a:rPr lang="ja-JP" altLang="en-US" smtClean="0"/>
              <a:pPr/>
              <a:t>28</a:t>
            </a:fld>
            <a:endParaRPr lang="ja-JP" altLang="en-US"/>
          </a:p>
        </p:txBody>
      </p:sp>
    </p:spTree>
    <p:extLst>
      <p:ext uri="{BB962C8B-B14F-4D97-AF65-F5344CB8AC3E}">
        <p14:creationId xmlns:p14="http://schemas.microsoft.com/office/powerpoint/2010/main" val="366552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a:extLst>
              <a:ext uri="{FF2B5EF4-FFF2-40B4-BE49-F238E27FC236}">
                <a16:creationId xmlns:a16="http://schemas.microsoft.com/office/drawing/2014/main" id="{A3EE8182-37CD-48D8-B532-40FC4D47B5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a:extLst>
              <a:ext uri="{FF2B5EF4-FFF2-40B4-BE49-F238E27FC236}">
                <a16:creationId xmlns:a16="http://schemas.microsoft.com/office/drawing/2014/main" id="{329D494B-9B2F-4F9F-9E9A-136D8F2C0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58372" name="スライド番号プレースホルダー 3">
            <a:extLst>
              <a:ext uri="{FF2B5EF4-FFF2-40B4-BE49-F238E27FC236}">
                <a16:creationId xmlns:a16="http://schemas.microsoft.com/office/drawing/2014/main" id="{9A2BF0D4-8A05-414B-BF4F-B4E1A62907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0F058EA-4FBE-4856-AD62-5AF0BA58CAD9}" type="slidenum">
              <a:rPr lang="ja-JP" altLang="en-US" smtClean="0"/>
              <a:pPr/>
              <a:t>29</a:t>
            </a:fld>
            <a:endParaRPr lang="ja-JP" altLang="en-US"/>
          </a:p>
        </p:txBody>
      </p:sp>
    </p:spTree>
    <p:extLst>
      <p:ext uri="{BB962C8B-B14F-4D97-AF65-F5344CB8AC3E}">
        <p14:creationId xmlns:p14="http://schemas.microsoft.com/office/powerpoint/2010/main" val="3527762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id="{CDE74DDE-FACB-4A96-9C36-16DC7F4798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a:extLst>
              <a:ext uri="{FF2B5EF4-FFF2-40B4-BE49-F238E27FC236}">
                <a16:creationId xmlns:a16="http://schemas.microsoft.com/office/drawing/2014/main" id="{86E2B38F-82CD-4F48-B137-2B4ABA40E8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0420" name="スライド番号プレースホルダー 3">
            <a:extLst>
              <a:ext uri="{FF2B5EF4-FFF2-40B4-BE49-F238E27FC236}">
                <a16:creationId xmlns:a16="http://schemas.microsoft.com/office/drawing/2014/main" id="{065FAB7B-D858-41C3-8E06-7E6150F063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05A5CFDC-8E17-4FF3-99AB-7D63ED8FDC82}" type="slidenum">
              <a:rPr lang="ja-JP" altLang="en-US" smtClean="0"/>
              <a:pPr/>
              <a:t>30</a:t>
            </a:fld>
            <a:endParaRPr lang="ja-JP" altLang="en-US"/>
          </a:p>
        </p:txBody>
      </p:sp>
    </p:spTree>
    <p:extLst>
      <p:ext uri="{BB962C8B-B14F-4D97-AF65-F5344CB8AC3E}">
        <p14:creationId xmlns:p14="http://schemas.microsoft.com/office/powerpoint/2010/main" val="1677505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510195F2-FAE7-4939-891A-80B21B7B96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ー 2">
            <a:extLst>
              <a:ext uri="{FF2B5EF4-FFF2-40B4-BE49-F238E27FC236}">
                <a16:creationId xmlns:a16="http://schemas.microsoft.com/office/drawing/2014/main" id="{497BC184-E812-49D7-84E4-8F5C25D1CF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80900" name="スライド番号プレースホルダー 3">
            <a:extLst>
              <a:ext uri="{FF2B5EF4-FFF2-40B4-BE49-F238E27FC236}">
                <a16:creationId xmlns:a16="http://schemas.microsoft.com/office/drawing/2014/main" id="{8BB10E75-6E8E-4BCE-B866-FF9DFEB4B7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69938" indent="-295275">
              <a:defRPr>
                <a:solidFill>
                  <a:schemeClr val="tx1"/>
                </a:solidFill>
                <a:latin typeface="Arial" panose="020B0604020202020204" pitchFamily="34" charset="0"/>
                <a:ea typeface="ＭＳ Ｐゴシック" panose="020B0600070205080204" pitchFamily="50" charset="-128"/>
              </a:defRPr>
            </a:lvl2pPr>
            <a:lvl3pPr marL="1184275" indent="-236538">
              <a:defRPr>
                <a:solidFill>
                  <a:schemeClr val="tx1"/>
                </a:solidFill>
                <a:latin typeface="Arial" panose="020B0604020202020204" pitchFamily="34" charset="0"/>
                <a:ea typeface="ＭＳ Ｐゴシック" panose="020B0600070205080204" pitchFamily="50" charset="-128"/>
              </a:defRPr>
            </a:lvl3pPr>
            <a:lvl4pPr marL="1657350" indent="-236538">
              <a:defRPr>
                <a:solidFill>
                  <a:schemeClr val="tx1"/>
                </a:solidFill>
                <a:latin typeface="Arial" panose="020B0604020202020204" pitchFamily="34" charset="0"/>
                <a:ea typeface="ＭＳ Ｐゴシック" panose="020B0600070205080204" pitchFamily="50" charset="-128"/>
              </a:defRPr>
            </a:lvl4pPr>
            <a:lvl5pPr marL="2132013" indent="-236538">
              <a:defRPr>
                <a:solidFill>
                  <a:schemeClr val="tx1"/>
                </a:solidFill>
                <a:latin typeface="Arial" panose="020B0604020202020204" pitchFamily="34" charset="0"/>
                <a:ea typeface="ＭＳ Ｐゴシック" panose="020B0600070205080204" pitchFamily="50" charset="-128"/>
              </a:defRPr>
            </a:lvl5pPr>
            <a:lvl6pPr marL="25892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0464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036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9608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EFDFC30-07F9-41E2-AD4A-C134A4861799}" type="slidenum">
              <a:rPr lang="ja-JP" altLang="en-US" smtClean="0"/>
              <a:pPr/>
              <a:t>31</a:t>
            </a:fld>
            <a:endParaRPr lang="ja-JP" altLang="en-US"/>
          </a:p>
        </p:txBody>
      </p:sp>
    </p:spTree>
    <p:extLst>
      <p:ext uri="{BB962C8B-B14F-4D97-AF65-F5344CB8AC3E}">
        <p14:creationId xmlns:p14="http://schemas.microsoft.com/office/powerpoint/2010/main" val="3630023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F7B0FAFF-5D6B-4232-8737-05E323CE09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ー 2">
            <a:extLst>
              <a:ext uri="{FF2B5EF4-FFF2-40B4-BE49-F238E27FC236}">
                <a16:creationId xmlns:a16="http://schemas.microsoft.com/office/drawing/2014/main" id="{79C1386C-1F91-4CFB-B057-78942DDE7A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80900" name="スライド番号プレースホルダー 3">
            <a:extLst>
              <a:ext uri="{FF2B5EF4-FFF2-40B4-BE49-F238E27FC236}">
                <a16:creationId xmlns:a16="http://schemas.microsoft.com/office/drawing/2014/main" id="{A2FE8BED-3545-4893-AF27-5AB1263910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803815" indent="-308267">
              <a:defRPr>
                <a:solidFill>
                  <a:schemeClr val="tx1"/>
                </a:solidFill>
                <a:latin typeface="Arial" panose="020B0604020202020204" pitchFamily="34" charset="0"/>
                <a:ea typeface="ＭＳ Ｐゴシック" panose="020B0600070205080204" pitchFamily="50" charset="-128"/>
              </a:defRPr>
            </a:lvl2pPr>
            <a:lvl3pPr marL="1236383" indent="-246946">
              <a:defRPr>
                <a:solidFill>
                  <a:schemeClr val="tx1"/>
                </a:solidFill>
                <a:latin typeface="Arial" panose="020B0604020202020204" pitchFamily="34" charset="0"/>
                <a:ea typeface="ＭＳ Ｐゴシック" panose="020B0600070205080204" pitchFamily="50" charset="-128"/>
              </a:defRPr>
            </a:lvl3pPr>
            <a:lvl4pPr marL="1730273" indent="-246946">
              <a:defRPr>
                <a:solidFill>
                  <a:schemeClr val="tx1"/>
                </a:solidFill>
                <a:latin typeface="Arial" panose="020B0604020202020204" pitchFamily="34" charset="0"/>
                <a:ea typeface="ＭＳ Ｐゴシック" panose="020B0600070205080204" pitchFamily="50" charset="-128"/>
              </a:defRPr>
            </a:lvl4pPr>
            <a:lvl5pPr marL="2225822" indent="-246946">
              <a:defRPr>
                <a:solidFill>
                  <a:schemeClr val="tx1"/>
                </a:solidFill>
                <a:latin typeface="Arial" panose="020B0604020202020204" pitchFamily="34" charset="0"/>
                <a:ea typeface="ＭＳ Ｐゴシック" panose="020B0600070205080204" pitchFamily="50" charset="-128"/>
              </a:defRPr>
            </a:lvl5pPr>
            <a:lvl6pPr marL="2703138"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80455"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657772"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135089"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AC16954-E212-4795-B82B-53FFB05FA0F0}" type="slidenum">
              <a:rPr lang="ja-JP" altLang="en-US" smtClean="0"/>
              <a:pPr/>
              <a:t>32</a:t>
            </a:fld>
            <a:endParaRPr lang="ja-JP" altLang="en-US"/>
          </a:p>
        </p:txBody>
      </p:sp>
    </p:spTree>
    <p:extLst>
      <p:ext uri="{BB962C8B-B14F-4D97-AF65-F5344CB8AC3E}">
        <p14:creationId xmlns:p14="http://schemas.microsoft.com/office/powerpoint/2010/main" val="1019044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F7B0FAFF-5D6B-4232-8737-05E323CE09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ー 2">
            <a:extLst>
              <a:ext uri="{FF2B5EF4-FFF2-40B4-BE49-F238E27FC236}">
                <a16:creationId xmlns:a16="http://schemas.microsoft.com/office/drawing/2014/main" id="{79C1386C-1F91-4CFB-B057-78942DDE7A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80900" name="スライド番号プレースホルダー 3">
            <a:extLst>
              <a:ext uri="{FF2B5EF4-FFF2-40B4-BE49-F238E27FC236}">
                <a16:creationId xmlns:a16="http://schemas.microsoft.com/office/drawing/2014/main" id="{A2FE8BED-3545-4893-AF27-5AB1263910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803815" indent="-308267">
              <a:defRPr>
                <a:solidFill>
                  <a:schemeClr val="tx1"/>
                </a:solidFill>
                <a:latin typeface="Arial" panose="020B0604020202020204" pitchFamily="34" charset="0"/>
                <a:ea typeface="ＭＳ Ｐゴシック" panose="020B0600070205080204" pitchFamily="50" charset="-128"/>
              </a:defRPr>
            </a:lvl2pPr>
            <a:lvl3pPr marL="1236383" indent="-246946">
              <a:defRPr>
                <a:solidFill>
                  <a:schemeClr val="tx1"/>
                </a:solidFill>
                <a:latin typeface="Arial" panose="020B0604020202020204" pitchFamily="34" charset="0"/>
                <a:ea typeface="ＭＳ Ｐゴシック" panose="020B0600070205080204" pitchFamily="50" charset="-128"/>
              </a:defRPr>
            </a:lvl3pPr>
            <a:lvl4pPr marL="1730273" indent="-246946">
              <a:defRPr>
                <a:solidFill>
                  <a:schemeClr val="tx1"/>
                </a:solidFill>
                <a:latin typeface="Arial" panose="020B0604020202020204" pitchFamily="34" charset="0"/>
                <a:ea typeface="ＭＳ Ｐゴシック" panose="020B0600070205080204" pitchFamily="50" charset="-128"/>
              </a:defRPr>
            </a:lvl4pPr>
            <a:lvl5pPr marL="2225822" indent="-246946">
              <a:defRPr>
                <a:solidFill>
                  <a:schemeClr val="tx1"/>
                </a:solidFill>
                <a:latin typeface="Arial" panose="020B0604020202020204" pitchFamily="34" charset="0"/>
                <a:ea typeface="ＭＳ Ｐゴシック" panose="020B0600070205080204" pitchFamily="50" charset="-128"/>
              </a:defRPr>
            </a:lvl5pPr>
            <a:lvl6pPr marL="2703138"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80455"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657772"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135089"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AC16954-E212-4795-B82B-53FFB05FA0F0}" type="slidenum">
              <a:rPr lang="ja-JP" altLang="en-US" smtClean="0"/>
              <a:pPr/>
              <a:t>33</a:t>
            </a:fld>
            <a:endParaRPr lang="ja-JP" altLang="en-US"/>
          </a:p>
        </p:txBody>
      </p:sp>
    </p:spTree>
    <p:extLst>
      <p:ext uri="{BB962C8B-B14F-4D97-AF65-F5344CB8AC3E}">
        <p14:creationId xmlns:p14="http://schemas.microsoft.com/office/powerpoint/2010/main" val="736948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F7B0FAFF-5D6B-4232-8737-05E323CE09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ー 2">
            <a:extLst>
              <a:ext uri="{FF2B5EF4-FFF2-40B4-BE49-F238E27FC236}">
                <a16:creationId xmlns:a16="http://schemas.microsoft.com/office/drawing/2014/main" id="{79C1386C-1F91-4CFB-B057-78942DDE7A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80900" name="スライド番号プレースホルダー 3">
            <a:extLst>
              <a:ext uri="{FF2B5EF4-FFF2-40B4-BE49-F238E27FC236}">
                <a16:creationId xmlns:a16="http://schemas.microsoft.com/office/drawing/2014/main" id="{A2FE8BED-3545-4893-AF27-5AB1263910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803815" indent="-308267">
              <a:defRPr>
                <a:solidFill>
                  <a:schemeClr val="tx1"/>
                </a:solidFill>
                <a:latin typeface="Arial" panose="020B0604020202020204" pitchFamily="34" charset="0"/>
                <a:ea typeface="ＭＳ Ｐゴシック" panose="020B0600070205080204" pitchFamily="50" charset="-128"/>
              </a:defRPr>
            </a:lvl2pPr>
            <a:lvl3pPr marL="1236383" indent="-246946">
              <a:defRPr>
                <a:solidFill>
                  <a:schemeClr val="tx1"/>
                </a:solidFill>
                <a:latin typeface="Arial" panose="020B0604020202020204" pitchFamily="34" charset="0"/>
                <a:ea typeface="ＭＳ Ｐゴシック" panose="020B0600070205080204" pitchFamily="50" charset="-128"/>
              </a:defRPr>
            </a:lvl3pPr>
            <a:lvl4pPr marL="1730273" indent="-246946">
              <a:defRPr>
                <a:solidFill>
                  <a:schemeClr val="tx1"/>
                </a:solidFill>
                <a:latin typeface="Arial" panose="020B0604020202020204" pitchFamily="34" charset="0"/>
                <a:ea typeface="ＭＳ Ｐゴシック" panose="020B0600070205080204" pitchFamily="50" charset="-128"/>
              </a:defRPr>
            </a:lvl4pPr>
            <a:lvl5pPr marL="2225822" indent="-246946">
              <a:defRPr>
                <a:solidFill>
                  <a:schemeClr val="tx1"/>
                </a:solidFill>
                <a:latin typeface="Arial" panose="020B0604020202020204" pitchFamily="34" charset="0"/>
                <a:ea typeface="ＭＳ Ｐゴシック" panose="020B0600070205080204" pitchFamily="50" charset="-128"/>
              </a:defRPr>
            </a:lvl5pPr>
            <a:lvl6pPr marL="2703138"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80455"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657772"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135089"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AC16954-E212-4795-B82B-53FFB05FA0F0}" type="slidenum">
              <a:rPr lang="ja-JP" altLang="en-US" smtClean="0"/>
              <a:pPr/>
              <a:t>34</a:t>
            </a:fld>
            <a:endParaRPr lang="ja-JP" altLang="en-US"/>
          </a:p>
        </p:txBody>
      </p:sp>
    </p:spTree>
    <p:extLst>
      <p:ext uri="{BB962C8B-B14F-4D97-AF65-F5344CB8AC3E}">
        <p14:creationId xmlns:p14="http://schemas.microsoft.com/office/powerpoint/2010/main" val="208259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FC2A45B2-B350-4935-90B1-0B998B43EB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a:extLst>
              <a:ext uri="{FF2B5EF4-FFF2-40B4-BE49-F238E27FC236}">
                <a16:creationId xmlns:a16="http://schemas.microsoft.com/office/drawing/2014/main" id="{BD0BF3B7-AC18-4022-B72E-CCBD3E0C57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2532" name="スライド番号プレースホルダー 3">
            <a:extLst>
              <a:ext uri="{FF2B5EF4-FFF2-40B4-BE49-F238E27FC236}">
                <a16:creationId xmlns:a16="http://schemas.microsoft.com/office/drawing/2014/main" id="{AF9A64FC-E548-4A66-BD82-40C6E731EF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803815" indent="-308267">
              <a:defRPr>
                <a:solidFill>
                  <a:schemeClr val="tx1"/>
                </a:solidFill>
                <a:latin typeface="Arial" panose="020B0604020202020204" pitchFamily="34" charset="0"/>
                <a:ea typeface="ＭＳ Ｐゴシック" panose="020B0600070205080204" pitchFamily="50" charset="-128"/>
              </a:defRPr>
            </a:lvl2pPr>
            <a:lvl3pPr marL="1236383" indent="-246946">
              <a:defRPr>
                <a:solidFill>
                  <a:schemeClr val="tx1"/>
                </a:solidFill>
                <a:latin typeface="Arial" panose="020B0604020202020204" pitchFamily="34" charset="0"/>
                <a:ea typeface="ＭＳ Ｐゴシック" panose="020B0600070205080204" pitchFamily="50" charset="-128"/>
              </a:defRPr>
            </a:lvl3pPr>
            <a:lvl4pPr marL="1730273" indent="-246946">
              <a:defRPr>
                <a:solidFill>
                  <a:schemeClr val="tx1"/>
                </a:solidFill>
                <a:latin typeface="Arial" panose="020B0604020202020204" pitchFamily="34" charset="0"/>
                <a:ea typeface="ＭＳ Ｐゴシック" panose="020B0600070205080204" pitchFamily="50" charset="-128"/>
              </a:defRPr>
            </a:lvl4pPr>
            <a:lvl5pPr marL="2225822" indent="-246946">
              <a:defRPr>
                <a:solidFill>
                  <a:schemeClr val="tx1"/>
                </a:solidFill>
                <a:latin typeface="Arial" panose="020B0604020202020204" pitchFamily="34" charset="0"/>
                <a:ea typeface="ＭＳ Ｐゴシック" panose="020B0600070205080204" pitchFamily="50" charset="-128"/>
              </a:defRPr>
            </a:lvl5pPr>
            <a:lvl6pPr marL="2703138"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80455"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657772"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135089"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1176B1BB-A496-485B-8D18-1F7B2F8E2C49}" type="slidenum">
              <a:rPr lang="ja-JP" altLang="en-US" smtClean="0"/>
              <a:pPr/>
              <a:t>4</a:t>
            </a:fld>
            <a:endParaRPr lang="ja-JP" altLang="en-US"/>
          </a:p>
        </p:txBody>
      </p:sp>
    </p:spTree>
    <p:extLst>
      <p:ext uri="{BB962C8B-B14F-4D97-AF65-F5344CB8AC3E}">
        <p14:creationId xmlns:p14="http://schemas.microsoft.com/office/powerpoint/2010/main" val="2874831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F7B0FAFF-5D6B-4232-8737-05E323CE09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ー 2">
            <a:extLst>
              <a:ext uri="{FF2B5EF4-FFF2-40B4-BE49-F238E27FC236}">
                <a16:creationId xmlns:a16="http://schemas.microsoft.com/office/drawing/2014/main" id="{79C1386C-1F91-4CFB-B057-78942DDE7A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80900" name="スライド番号プレースホルダー 3">
            <a:extLst>
              <a:ext uri="{FF2B5EF4-FFF2-40B4-BE49-F238E27FC236}">
                <a16:creationId xmlns:a16="http://schemas.microsoft.com/office/drawing/2014/main" id="{A2FE8BED-3545-4893-AF27-5AB1263910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803815" indent="-308267">
              <a:defRPr>
                <a:solidFill>
                  <a:schemeClr val="tx1"/>
                </a:solidFill>
                <a:latin typeface="Arial" panose="020B0604020202020204" pitchFamily="34" charset="0"/>
                <a:ea typeface="ＭＳ Ｐゴシック" panose="020B0600070205080204" pitchFamily="50" charset="-128"/>
              </a:defRPr>
            </a:lvl2pPr>
            <a:lvl3pPr marL="1236383" indent="-246946">
              <a:defRPr>
                <a:solidFill>
                  <a:schemeClr val="tx1"/>
                </a:solidFill>
                <a:latin typeface="Arial" panose="020B0604020202020204" pitchFamily="34" charset="0"/>
                <a:ea typeface="ＭＳ Ｐゴシック" panose="020B0600070205080204" pitchFamily="50" charset="-128"/>
              </a:defRPr>
            </a:lvl3pPr>
            <a:lvl4pPr marL="1730273" indent="-246946">
              <a:defRPr>
                <a:solidFill>
                  <a:schemeClr val="tx1"/>
                </a:solidFill>
                <a:latin typeface="Arial" panose="020B0604020202020204" pitchFamily="34" charset="0"/>
                <a:ea typeface="ＭＳ Ｐゴシック" panose="020B0600070205080204" pitchFamily="50" charset="-128"/>
              </a:defRPr>
            </a:lvl4pPr>
            <a:lvl5pPr marL="2225822" indent="-246946">
              <a:defRPr>
                <a:solidFill>
                  <a:schemeClr val="tx1"/>
                </a:solidFill>
                <a:latin typeface="Arial" panose="020B0604020202020204" pitchFamily="34" charset="0"/>
                <a:ea typeface="ＭＳ Ｐゴシック" panose="020B0600070205080204" pitchFamily="50" charset="-128"/>
              </a:defRPr>
            </a:lvl5pPr>
            <a:lvl6pPr marL="2703138"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80455"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657772"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135089"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AC16954-E212-4795-B82B-53FFB05FA0F0}" type="slidenum">
              <a:rPr lang="ja-JP" altLang="en-US" smtClean="0"/>
              <a:pPr/>
              <a:t>35</a:t>
            </a:fld>
            <a:endParaRPr lang="ja-JP" altLang="en-US"/>
          </a:p>
        </p:txBody>
      </p:sp>
    </p:spTree>
    <p:extLst>
      <p:ext uri="{BB962C8B-B14F-4D97-AF65-F5344CB8AC3E}">
        <p14:creationId xmlns:p14="http://schemas.microsoft.com/office/powerpoint/2010/main" val="3875922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a:extLst>
              <a:ext uri="{FF2B5EF4-FFF2-40B4-BE49-F238E27FC236}">
                <a16:creationId xmlns:a16="http://schemas.microsoft.com/office/drawing/2014/main" id="{DAAC3C91-2287-42E1-BA5C-1775000487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ノート プレースホルダー 2">
            <a:extLst>
              <a:ext uri="{FF2B5EF4-FFF2-40B4-BE49-F238E27FC236}">
                <a16:creationId xmlns:a16="http://schemas.microsoft.com/office/drawing/2014/main" id="{AD8E4162-EC46-4FBF-9058-DEFC99B3E9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96260" name="スライド番号プレースホルダー 3">
            <a:extLst>
              <a:ext uri="{FF2B5EF4-FFF2-40B4-BE49-F238E27FC236}">
                <a16:creationId xmlns:a16="http://schemas.microsoft.com/office/drawing/2014/main" id="{9E76BABB-26D4-4587-B76F-7701C34C90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69938" indent="-295275">
              <a:defRPr>
                <a:solidFill>
                  <a:schemeClr val="tx1"/>
                </a:solidFill>
                <a:latin typeface="Arial" panose="020B0604020202020204" pitchFamily="34" charset="0"/>
                <a:ea typeface="ＭＳ Ｐゴシック" panose="020B0600070205080204" pitchFamily="50" charset="-128"/>
              </a:defRPr>
            </a:lvl2pPr>
            <a:lvl3pPr marL="1184275" indent="-236538">
              <a:defRPr>
                <a:solidFill>
                  <a:schemeClr val="tx1"/>
                </a:solidFill>
                <a:latin typeface="Arial" panose="020B0604020202020204" pitchFamily="34" charset="0"/>
                <a:ea typeface="ＭＳ Ｐゴシック" panose="020B0600070205080204" pitchFamily="50" charset="-128"/>
              </a:defRPr>
            </a:lvl3pPr>
            <a:lvl4pPr marL="1657350" indent="-236538">
              <a:defRPr>
                <a:solidFill>
                  <a:schemeClr val="tx1"/>
                </a:solidFill>
                <a:latin typeface="Arial" panose="020B0604020202020204" pitchFamily="34" charset="0"/>
                <a:ea typeface="ＭＳ Ｐゴシック" panose="020B0600070205080204" pitchFamily="50" charset="-128"/>
              </a:defRPr>
            </a:lvl4pPr>
            <a:lvl5pPr marL="2132013" indent="-236538">
              <a:defRPr>
                <a:solidFill>
                  <a:schemeClr val="tx1"/>
                </a:solidFill>
                <a:latin typeface="Arial" panose="020B0604020202020204" pitchFamily="34" charset="0"/>
                <a:ea typeface="ＭＳ Ｐゴシック" panose="020B0600070205080204" pitchFamily="50" charset="-128"/>
              </a:defRPr>
            </a:lvl5pPr>
            <a:lvl6pPr marL="25892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0464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036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9608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FCF0701D-732C-4F35-A709-9BFFE658F50A}" type="slidenum">
              <a:rPr lang="ja-JP" altLang="en-US" smtClean="0"/>
              <a:pPr/>
              <a:t>36</a:t>
            </a:fld>
            <a:endParaRPr lang="ja-JP" altLang="en-US"/>
          </a:p>
        </p:txBody>
      </p:sp>
    </p:spTree>
    <p:extLst>
      <p:ext uri="{BB962C8B-B14F-4D97-AF65-F5344CB8AC3E}">
        <p14:creationId xmlns:p14="http://schemas.microsoft.com/office/powerpoint/2010/main" val="2123194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a:extLst>
              <a:ext uri="{FF2B5EF4-FFF2-40B4-BE49-F238E27FC236}">
                <a16:creationId xmlns:a16="http://schemas.microsoft.com/office/drawing/2014/main" id="{DAAC3C91-2287-42E1-BA5C-1775000487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ノート プレースホルダー 2">
            <a:extLst>
              <a:ext uri="{FF2B5EF4-FFF2-40B4-BE49-F238E27FC236}">
                <a16:creationId xmlns:a16="http://schemas.microsoft.com/office/drawing/2014/main" id="{AD8E4162-EC46-4FBF-9058-DEFC99B3E9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96260" name="スライド番号プレースホルダー 3">
            <a:extLst>
              <a:ext uri="{FF2B5EF4-FFF2-40B4-BE49-F238E27FC236}">
                <a16:creationId xmlns:a16="http://schemas.microsoft.com/office/drawing/2014/main" id="{9E76BABB-26D4-4587-B76F-7701C34C90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69938" indent="-295275">
              <a:defRPr>
                <a:solidFill>
                  <a:schemeClr val="tx1"/>
                </a:solidFill>
                <a:latin typeface="Arial" panose="020B0604020202020204" pitchFamily="34" charset="0"/>
                <a:ea typeface="ＭＳ Ｐゴシック" panose="020B0600070205080204" pitchFamily="50" charset="-128"/>
              </a:defRPr>
            </a:lvl2pPr>
            <a:lvl3pPr marL="1184275" indent="-236538">
              <a:defRPr>
                <a:solidFill>
                  <a:schemeClr val="tx1"/>
                </a:solidFill>
                <a:latin typeface="Arial" panose="020B0604020202020204" pitchFamily="34" charset="0"/>
                <a:ea typeface="ＭＳ Ｐゴシック" panose="020B0600070205080204" pitchFamily="50" charset="-128"/>
              </a:defRPr>
            </a:lvl3pPr>
            <a:lvl4pPr marL="1657350" indent="-236538">
              <a:defRPr>
                <a:solidFill>
                  <a:schemeClr val="tx1"/>
                </a:solidFill>
                <a:latin typeface="Arial" panose="020B0604020202020204" pitchFamily="34" charset="0"/>
                <a:ea typeface="ＭＳ Ｐゴシック" panose="020B0600070205080204" pitchFamily="50" charset="-128"/>
              </a:defRPr>
            </a:lvl4pPr>
            <a:lvl5pPr marL="2132013" indent="-236538">
              <a:defRPr>
                <a:solidFill>
                  <a:schemeClr val="tx1"/>
                </a:solidFill>
                <a:latin typeface="Arial" panose="020B0604020202020204" pitchFamily="34" charset="0"/>
                <a:ea typeface="ＭＳ Ｐゴシック" panose="020B0600070205080204" pitchFamily="50" charset="-128"/>
              </a:defRPr>
            </a:lvl5pPr>
            <a:lvl6pPr marL="25892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0464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036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9608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FCF0701D-732C-4F35-A709-9BFFE658F50A}" type="slidenum">
              <a:rPr lang="ja-JP" altLang="en-US" smtClean="0"/>
              <a:pPr/>
              <a:t>37</a:t>
            </a:fld>
            <a:endParaRPr lang="ja-JP" altLang="en-US"/>
          </a:p>
        </p:txBody>
      </p:sp>
    </p:spTree>
    <p:extLst>
      <p:ext uri="{BB962C8B-B14F-4D97-AF65-F5344CB8AC3E}">
        <p14:creationId xmlns:p14="http://schemas.microsoft.com/office/powerpoint/2010/main" val="350125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a:extLst>
              <a:ext uri="{FF2B5EF4-FFF2-40B4-BE49-F238E27FC236}">
                <a16:creationId xmlns:a16="http://schemas.microsoft.com/office/drawing/2014/main" id="{DAAC3C91-2287-42E1-BA5C-1775000487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ノート プレースホルダー 2">
            <a:extLst>
              <a:ext uri="{FF2B5EF4-FFF2-40B4-BE49-F238E27FC236}">
                <a16:creationId xmlns:a16="http://schemas.microsoft.com/office/drawing/2014/main" id="{AD8E4162-EC46-4FBF-9058-DEFC99B3E9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6260" name="スライド番号プレースホルダー 3">
            <a:extLst>
              <a:ext uri="{FF2B5EF4-FFF2-40B4-BE49-F238E27FC236}">
                <a16:creationId xmlns:a16="http://schemas.microsoft.com/office/drawing/2014/main" id="{9E76BABB-26D4-4587-B76F-7701C34C90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69938" indent="-295275">
              <a:defRPr>
                <a:solidFill>
                  <a:schemeClr val="tx1"/>
                </a:solidFill>
                <a:latin typeface="Arial" panose="020B0604020202020204" pitchFamily="34" charset="0"/>
                <a:ea typeface="ＭＳ Ｐゴシック" panose="020B0600070205080204" pitchFamily="50" charset="-128"/>
              </a:defRPr>
            </a:lvl2pPr>
            <a:lvl3pPr marL="1184275" indent="-236538">
              <a:defRPr>
                <a:solidFill>
                  <a:schemeClr val="tx1"/>
                </a:solidFill>
                <a:latin typeface="Arial" panose="020B0604020202020204" pitchFamily="34" charset="0"/>
                <a:ea typeface="ＭＳ Ｐゴシック" panose="020B0600070205080204" pitchFamily="50" charset="-128"/>
              </a:defRPr>
            </a:lvl3pPr>
            <a:lvl4pPr marL="1657350" indent="-236538">
              <a:defRPr>
                <a:solidFill>
                  <a:schemeClr val="tx1"/>
                </a:solidFill>
                <a:latin typeface="Arial" panose="020B0604020202020204" pitchFamily="34" charset="0"/>
                <a:ea typeface="ＭＳ Ｐゴシック" panose="020B0600070205080204" pitchFamily="50" charset="-128"/>
              </a:defRPr>
            </a:lvl4pPr>
            <a:lvl5pPr marL="2132013" indent="-236538">
              <a:defRPr>
                <a:solidFill>
                  <a:schemeClr val="tx1"/>
                </a:solidFill>
                <a:latin typeface="Arial" panose="020B0604020202020204" pitchFamily="34" charset="0"/>
                <a:ea typeface="ＭＳ Ｐゴシック" panose="020B0600070205080204" pitchFamily="50" charset="-128"/>
              </a:defRPr>
            </a:lvl5pPr>
            <a:lvl6pPr marL="25892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0464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036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9608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FCF0701D-732C-4F35-A709-9BFFE658F50A}" type="slidenum">
              <a:rPr lang="ja-JP" altLang="en-US" smtClean="0"/>
              <a:pPr/>
              <a:t>38</a:t>
            </a:fld>
            <a:endParaRPr lang="ja-JP" altLang="en-US"/>
          </a:p>
        </p:txBody>
      </p:sp>
    </p:spTree>
    <p:extLst>
      <p:ext uri="{BB962C8B-B14F-4D97-AF65-F5344CB8AC3E}">
        <p14:creationId xmlns:p14="http://schemas.microsoft.com/office/powerpoint/2010/main" val="1288598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a:extLst>
              <a:ext uri="{FF2B5EF4-FFF2-40B4-BE49-F238E27FC236}">
                <a16:creationId xmlns:a16="http://schemas.microsoft.com/office/drawing/2014/main" id="{DAAC3C91-2287-42E1-BA5C-1775000487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ノート プレースホルダー 2">
            <a:extLst>
              <a:ext uri="{FF2B5EF4-FFF2-40B4-BE49-F238E27FC236}">
                <a16:creationId xmlns:a16="http://schemas.microsoft.com/office/drawing/2014/main" id="{AD8E4162-EC46-4FBF-9058-DEFC99B3E9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96260" name="スライド番号プレースホルダー 3">
            <a:extLst>
              <a:ext uri="{FF2B5EF4-FFF2-40B4-BE49-F238E27FC236}">
                <a16:creationId xmlns:a16="http://schemas.microsoft.com/office/drawing/2014/main" id="{9E76BABB-26D4-4587-B76F-7701C34C90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69938" indent="-295275">
              <a:defRPr>
                <a:solidFill>
                  <a:schemeClr val="tx1"/>
                </a:solidFill>
                <a:latin typeface="Arial" panose="020B0604020202020204" pitchFamily="34" charset="0"/>
                <a:ea typeface="ＭＳ Ｐゴシック" panose="020B0600070205080204" pitchFamily="50" charset="-128"/>
              </a:defRPr>
            </a:lvl2pPr>
            <a:lvl3pPr marL="1184275" indent="-236538">
              <a:defRPr>
                <a:solidFill>
                  <a:schemeClr val="tx1"/>
                </a:solidFill>
                <a:latin typeface="Arial" panose="020B0604020202020204" pitchFamily="34" charset="0"/>
                <a:ea typeface="ＭＳ Ｐゴシック" panose="020B0600070205080204" pitchFamily="50" charset="-128"/>
              </a:defRPr>
            </a:lvl3pPr>
            <a:lvl4pPr marL="1657350" indent="-236538">
              <a:defRPr>
                <a:solidFill>
                  <a:schemeClr val="tx1"/>
                </a:solidFill>
                <a:latin typeface="Arial" panose="020B0604020202020204" pitchFamily="34" charset="0"/>
                <a:ea typeface="ＭＳ Ｐゴシック" panose="020B0600070205080204" pitchFamily="50" charset="-128"/>
              </a:defRPr>
            </a:lvl4pPr>
            <a:lvl5pPr marL="2132013" indent="-236538">
              <a:defRPr>
                <a:solidFill>
                  <a:schemeClr val="tx1"/>
                </a:solidFill>
                <a:latin typeface="Arial" panose="020B0604020202020204" pitchFamily="34" charset="0"/>
                <a:ea typeface="ＭＳ Ｐゴシック" panose="020B0600070205080204" pitchFamily="50" charset="-128"/>
              </a:defRPr>
            </a:lvl5pPr>
            <a:lvl6pPr marL="25892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0464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036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9608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FCF0701D-732C-4F35-A709-9BFFE658F50A}" type="slidenum">
              <a:rPr lang="ja-JP" altLang="en-US" smtClean="0"/>
              <a:pPr/>
              <a:t>39</a:t>
            </a:fld>
            <a:endParaRPr lang="ja-JP" altLang="en-US"/>
          </a:p>
        </p:txBody>
      </p:sp>
    </p:spTree>
    <p:extLst>
      <p:ext uri="{BB962C8B-B14F-4D97-AF65-F5344CB8AC3E}">
        <p14:creationId xmlns:p14="http://schemas.microsoft.com/office/powerpoint/2010/main" val="2972927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a:extLst>
              <a:ext uri="{FF2B5EF4-FFF2-40B4-BE49-F238E27FC236}">
                <a16:creationId xmlns:a16="http://schemas.microsoft.com/office/drawing/2014/main" id="{DAAC3C91-2287-42E1-BA5C-1775000487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ノート プレースホルダー 2">
            <a:extLst>
              <a:ext uri="{FF2B5EF4-FFF2-40B4-BE49-F238E27FC236}">
                <a16:creationId xmlns:a16="http://schemas.microsoft.com/office/drawing/2014/main" id="{AD8E4162-EC46-4FBF-9058-DEFC99B3E9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6260" name="スライド番号プレースホルダー 3">
            <a:extLst>
              <a:ext uri="{FF2B5EF4-FFF2-40B4-BE49-F238E27FC236}">
                <a16:creationId xmlns:a16="http://schemas.microsoft.com/office/drawing/2014/main" id="{9E76BABB-26D4-4587-B76F-7701C34C90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69938" indent="-295275">
              <a:defRPr>
                <a:solidFill>
                  <a:schemeClr val="tx1"/>
                </a:solidFill>
                <a:latin typeface="Arial" panose="020B0604020202020204" pitchFamily="34" charset="0"/>
                <a:ea typeface="ＭＳ Ｐゴシック" panose="020B0600070205080204" pitchFamily="50" charset="-128"/>
              </a:defRPr>
            </a:lvl2pPr>
            <a:lvl3pPr marL="1184275" indent="-236538">
              <a:defRPr>
                <a:solidFill>
                  <a:schemeClr val="tx1"/>
                </a:solidFill>
                <a:latin typeface="Arial" panose="020B0604020202020204" pitchFamily="34" charset="0"/>
                <a:ea typeface="ＭＳ Ｐゴシック" panose="020B0600070205080204" pitchFamily="50" charset="-128"/>
              </a:defRPr>
            </a:lvl3pPr>
            <a:lvl4pPr marL="1657350" indent="-236538">
              <a:defRPr>
                <a:solidFill>
                  <a:schemeClr val="tx1"/>
                </a:solidFill>
                <a:latin typeface="Arial" panose="020B0604020202020204" pitchFamily="34" charset="0"/>
                <a:ea typeface="ＭＳ Ｐゴシック" panose="020B0600070205080204" pitchFamily="50" charset="-128"/>
              </a:defRPr>
            </a:lvl4pPr>
            <a:lvl5pPr marL="2132013" indent="-236538">
              <a:defRPr>
                <a:solidFill>
                  <a:schemeClr val="tx1"/>
                </a:solidFill>
                <a:latin typeface="Arial" panose="020B0604020202020204" pitchFamily="34" charset="0"/>
                <a:ea typeface="ＭＳ Ｐゴシック" panose="020B0600070205080204" pitchFamily="50" charset="-128"/>
              </a:defRPr>
            </a:lvl5pPr>
            <a:lvl6pPr marL="25892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0464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036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9608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FCF0701D-732C-4F35-A709-9BFFE658F50A}" type="slidenum">
              <a:rPr lang="ja-JP" altLang="en-US" smtClean="0"/>
              <a:pPr/>
              <a:t>40</a:t>
            </a:fld>
            <a:endParaRPr lang="ja-JP" altLang="en-US"/>
          </a:p>
        </p:txBody>
      </p:sp>
    </p:spTree>
    <p:extLst>
      <p:ext uri="{BB962C8B-B14F-4D97-AF65-F5344CB8AC3E}">
        <p14:creationId xmlns:p14="http://schemas.microsoft.com/office/powerpoint/2010/main" val="148740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CA633602-B277-4A16-9346-6701B884E3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ノート プレースホルダー 2">
            <a:extLst>
              <a:ext uri="{FF2B5EF4-FFF2-40B4-BE49-F238E27FC236}">
                <a16:creationId xmlns:a16="http://schemas.microsoft.com/office/drawing/2014/main" id="{EB7F9C05-ACA0-4C52-B4D7-7DA7DD6E69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101380" name="スライド番号プレースホルダー 3">
            <a:extLst>
              <a:ext uri="{FF2B5EF4-FFF2-40B4-BE49-F238E27FC236}">
                <a16:creationId xmlns:a16="http://schemas.microsoft.com/office/drawing/2014/main" id="{4B7009D7-8C97-49A8-9BE2-82740B5C16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69938" indent="-295275">
              <a:defRPr>
                <a:solidFill>
                  <a:schemeClr val="tx1"/>
                </a:solidFill>
                <a:latin typeface="Arial" panose="020B0604020202020204" pitchFamily="34" charset="0"/>
                <a:ea typeface="ＭＳ Ｐゴシック" panose="020B0600070205080204" pitchFamily="50" charset="-128"/>
              </a:defRPr>
            </a:lvl2pPr>
            <a:lvl3pPr marL="1184275" indent="-236538">
              <a:defRPr>
                <a:solidFill>
                  <a:schemeClr val="tx1"/>
                </a:solidFill>
                <a:latin typeface="Arial" panose="020B0604020202020204" pitchFamily="34" charset="0"/>
                <a:ea typeface="ＭＳ Ｐゴシック" panose="020B0600070205080204" pitchFamily="50" charset="-128"/>
              </a:defRPr>
            </a:lvl3pPr>
            <a:lvl4pPr marL="1657350" indent="-236538">
              <a:defRPr>
                <a:solidFill>
                  <a:schemeClr val="tx1"/>
                </a:solidFill>
                <a:latin typeface="Arial" panose="020B0604020202020204" pitchFamily="34" charset="0"/>
                <a:ea typeface="ＭＳ Ｐゴシック" panose="020B0600070205080204" pitchFamily="50" charset="-128"/>
              </a:defRPr>
            </a:lvl4pPr>
            <a:lvl5pPr marL="2132013" indent="-236538">
              <a:defRPr>
                <a:solidFill>
                  <a:schemeClr val="tx1"/>
                </a:solidFill>
                <a:latin typeface="Arial" panose="020B0604020202020204" pitchFamily="34" charset="0"/>
                <a:ea typeface="ＭＳ Ｐゴシック" panose="020B0600070205080204" pitchFamily="50" charset="-128"/>
              </a:defRPr>
            </a:lvl5pPr>
            <a:lvl6pPr marL="25892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0464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036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960813" indent="-236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C0BF627-B289-43F0-95A6-31E3BB14C7F7}" type="slidenum">
              <a:rPr lang="ja-JP" altLang="en-US" smtClean="0"/>
              <a:pPr/>
              <a:t>41</a:t>
            </a:fld>
            <a:endParaRPr lang="ja-JP" altLang="en-US"/>
          </a:p>
        </p:txBody>
      </p:sp>
    </p:spTree>
    <p:extLst>
      <p:ext uri="{BB962C8B-B14F-4D97-AF65-F5344CB8AC3E}">
        <p14:creationId xmlns:p14="http://schemas.microsoft.com/office/powerpoint/2010/main" val="113335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682C3167-331B-4FD3-910E-FD8B3BD040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a:extLst>
              <a:ext uri="{FF2B5EF4-FFF2-40B4-BE49-F238E27FC236}">
                <a16:creationId xmlns:a16="http://schemas.microsoft.com/office/drawing/2014/main" id="{AB724A04-8EEA-41C1-B097-7F3A25742C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4580" name="スライド番号プレースホルダー 3">
            <a:extLst>
              <a:ext uri="{FF2B5EF4-FFF2-40B4-BE49-F238E27FC236}">
                <a16:creationId xmlns:a16="http://schemas.microsoft.com/office/drawing/2014/main" id="{AC435F2A-5D39-4BBC-A320-425826B115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803815" indent="-308267">
              <a:defRPr>
                <a:solidFill>
                  <a:schemeClr val="tx1"/>
                </a:solidFill>
                <a:latin typeface="Arial" panose="020B0604020202020204" pitchFamily="34" charset="0"/>
                <a:ea typeface="ＭＳ Ｐゴシック" panose="020B0600070205080204" pitchFamily="50" charset="-128"/>
              </a:defRPr>
            </a:lvl2pPr>
            <a:lvl3pPr marL="1236383" indent="-246946">
              <a:defRPr>
                <a:solidFill>
                  <a:schemeClr val="tx1"/>
                </a:solidFill>
                <a:latin typeface="Arial" panose="020B0604020202020204" pitchFamily="34" charset="0"/>
                <a:ea typeface="ＭＳ Ｐゴシック" panose="020B0600070205080204" pitchFamily="50" charset="-128"/>
              </a:defRPr>
            </a:lvl3pPr>
            <a:lvl4pPr marL="1730273" indent="-246946">
              <a:defRPr>
                <a:solidFill>
                  <a:schemeClr val="tx1"/>
                </a:solidFill>
                <a:latin typeface="Arial" panose="020B0604020202020204" pitchFamily="34" charset="0"/>
                <a:ea typeface="ＭＳ Ｐゴシック" panose="020B0600070205080204" pitchFamily="50" charset="-128"/>
              </a:defRPr>
            </a:lvl4pPr>
            <a:lvl5pPr marL="2225822" indent="-246946">
              <a:defRPr>
                <a:solidFill>
                  <a:schemeClr val="tx1"/>
                </a:solidFill>
                <a:latin typeface="Arial" panose="020B0604020202020204" pitchFamily="34" charset="0"/>
                <a:ea typeface="ＭＳ Ｐゴシック" panose="020B0600070205080204" pitchFamily="50" charset="-128"/>
              </a:defRPr>
            </a:lvl5pPr>
            <a:lvl6pPr marL="2703138"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80455"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657772"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135089" indent="-2469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D009F1A-ACF2-4D6D-900B-87E3CFA9C286}" type="slidenum">
              <a:rPr lang="ja-JP" altLang="en-US" smtClean="0"/>
              <a:pPr/>
              <a:t>5</a:t>
            </a:fld>
            <a:endParaRPr lang="ja-JP" altLang="en-US"/>
          </a:p>
        </p:txBody>
      </p:sp>
    </p:spTree>
    <p:extLst>
      <p:ext uri="{BB962C8B-B14F-4D97-AF65-F5344CB8AC3E}">
        <p14:creationId xmlns:p14="http://schemas.microsoft.com/office/powerpoint/2010/main" val="280510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8CAEAF8F-AA28-4DB4-8D42-D4F4E3BADA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D6EEFA98-EC79-4ED3-8BE3-51CF68934B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7652" name="スライド番号プレースホルダー 3">
            <a:extLst>
              <a:ext uri="{FF2B5EF4-FFF2-40B4-BE49-F238E27FC236}">
                <a16:creationId xmlns:a16="http://schemas.microsoft.com/office/drawing/2014/main" id="{39C65B5F-8FB5-4CEF-BEA7-E01AA6D69D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5640" indent="-298323">
              <a:defRPr>
                <a:solidFill>
                  <a:schemeClr val="tx1"/>
                </a:solidFill>
                <a:latin typeface="Arial" panose="020B0604020202020204" pitchFamily="34" charset="0"/>
                <a:ea typeface="ＭＳ Ｐゴシック" panose="020B0600070205080204" pitchFamily="50" charset="-128"/>
              </a:defRPr>
            </a:lvl2pPr>
            <a:lvl3pPr marL="1193292" indent="-238658">
              <a:defRPr>
                <a:solidFill>
                  <a:schemeClr val="tx1"/>
                </a:solidFill>
                <a:latin typeface="Arial" panose="020B0604020202020204" pitchFamily="34" charset="0"/>
                <a:ea typeface="ＭＳ Ｐゴシック" panose="020B0600070205080204" pitchFamily="50" charset="-128"/>
              </a:defRPr>
            </a:lvl3pPr>
            <a:lvl4pPr marL="1670609" indent="-238658">
              <a:defRPr>
                <a:solidFill>
                  <a:schemeClr val="tx1"/>
                </a:solidFill>
                <a:latin typeface="Arial" panose="020B0604020202020204" pitchFamily="34" charset="0"/>
                <a:ea typeface="ＭＳ Ｐゴシック" panose="020B0600070205080204" pitchFamily="50" charset="-128"/>
              </a:defRPr>
            </a:lvl4pPr>
            <a:lvl5pPr marL="2147926" indent="-238658">
              <a:defRPr>
                <a:solidFill>
                  <a:schemeClr val="tx1"/>
                </a:solidFill>
                <a:latin typeface="Arial" panose="020B0604020202020204" pitchFamily="34" charset="0"/>
                <a:ea typeface="ＭＳ Ｐゴシック" panose="020B0600070205080204" pitchFamily="50" charset="-128"/>
              </a:defRPr>
            </a:lvl5pPr>
            <a:lvl6pPr marL="2625242" indent="-23865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2559" indent="-23865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9876" indent="-23865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7193" indent="-23865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E6FC6501-CE63-4D7A-95A2-7C4AB987B6B5}" type="slidenum">
              <a:rPr lang="ja-JP" altLang="en-US" smtClean="0"/>
              <a:pPr/>
              <a:t>8</a:t>
            </a:fld>
            <a:endParaRPr lang="ja-JP" altLang="en-US"/>
          </a:p>
        </p:txBody>
      </p:sp>
    </p:spTree>
    <p:extLst>
      <p:ext uri="{BB962C8B-B14F-4D97-AF65-F5344CB8AC3E}">
        <p14:creationId xmlns:p14="http://schemas.microsoft.com/office/powerpoint/2010/main" val="376530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2EBF9010-F0AC-410C-9D3A-52057D07BD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BAC7F4E7-B8E4-4298-9D4C-BEF53093E4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9700" name="スライド番号プレースホルダー 3">
            <a:extLst>
              <a:ext uri="{FF2B5EF4-FFF2-40B4-BE49-F238E27FC236}">
                <a16:creationId xmlns:a16="http://schemas.microsoft.com/office/drawing/2014/main" id="{39355052-172B-44A9-BCD2-C5F57F10F5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5640" indent="-298323">
              <a:defRPr>
                <a:solidFill>
                  <a:schemeClr val="tx1"/>
                </a:solidFill>
                <a:latin typeface="Arial" panose="020B0604020202020204" pitchFamily="34" charset="0"/>
                <a:ea typeface="ＭＳ Ｐゴシック" panose="020B0600070205080204" pitchFamily="50" charset="-128"/>
              </a:defRPr>
            </a:lvl2pPr>
            <a:lvl3pPr marL="1193292" indent="-238658">
              <a:defRPr>
                <a:solidFill>
                  <a:schemeClr val="tx1"/>
                </a:solidFill>
                <a:latin typeface="Arial" panose="020B0604020202020204" pitchFamily="34" charset="0"/>
                <a:ea typeface="ＭＳ Ｐゴシック" panose="020B0600070205080204" pitchFamily="50" charset="-128"/>
              </a:defRPr>
            </a:lvl3pPr>
            <a:lvl4pPr marL="1670609" indent="-238658">
              <a:defRPr>
                <a:solidFill>
                  <a:schemeClr val="tx1"/>
                </a:solidFill>
                <a:latin typeface="Arial" panose="020B0604020202020204" pitchFamily="34" charset="0"/>
                <a:ea typeface="ＭＳ Ｐゴシック" panose="020B0600070205080204" pitchFamily="50" charset="-128"/>
              </a:defRPr>
            </a:lvl4pPr>
            <a:lvl5pPr marL="2147926" indent="-238658">
              <a:defRPr>
                <a:solidFill>
                  <a:schemeClr val="tx1"/>
                </a:solidFill>
                <a:latin typeface="Arial" panose="020B0604020202020204" pitchFamily="34" charset="0"/>
                <a:ea typeface="ＭＳ Ｐゴシック" panose="020B0600070205080204" pitchFamily="50" charset="-128"/>
              </a:defRPr>
            </a:lvl5pPr>
            <a:lvl6pPr marL="2625242" indent="-23865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2559" indent="-23865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9876" indent="-23865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7193" indent="-23865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3B05ED19-6502-4159-ACDA-73DC9E2EF221}" type="slidenum">
              <a:rPr lang="ja-JP" altLang="en-US" smtClean="0"/>
              <a:pPr/>
              <a:t>9</a:t>
            </a:fld>
            <a:endParaRPr lang="ja-JP" altLang="en-US"/>
          </a:p>
        </p:txBody>
      </p:sp>
    </p:spTree>
    <p:extLst>
      <p:ext uri="{BB962C8B-B14F-4D97-AF65-F5344CB8AC3E}">
        <p14:creationId xmlns:p14="http://schemas.microsoft.com/office/powerpoint/2010/main" val="2448349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CF37B2CD-5744-4F61-9284-5D4521AC9B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D6CCB057-E41E-4700-A790-3C864A18DC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1748" name="スライド番号プレースホルダー 3">
            <a:extLst>
              <a:ext uri="{FF2B5EF4-FFF2-40B4-BE49-F238E27FC236}">
                <a16:creationId xmlns:a16="http://schemas.microsoft.com/office/drawing/2014/main" id="{7BD64C02-C5CD-4BF1-A6C5-600D0237C7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7465" indent="-286722">
              <a:defRPr>
                <a:solidFill>
                  <a:schemeClr val="tx1"/>
                </a:solidFill>
                <a:latin typeface="Arial" panose="020B0604020202020204" pitchFamily="34" charset="0"/>
                <a:ea typeface="ＭＳ Ｐゴシック" panose="020B0600070205080204" pitchFamily="50" charset="-128"/>
              </a:defRPr>
            </a:lvl2pPr>
            <a:lvl3pPr marL="1150201" indent="-228714">
              <a:defRPr>
                <a:solidFill>
                  <a:schemeClr val="tx1"/>
                </a:solidFill>
                <a:latin typeface="Arial" panose="020B0604020202020204" pitchFamily="34" charset="0"/>
                <a:ea typeface="ＭＳ Ｐゴシック" panose="020B0600070205080204" pitchFamily="50" charset="-128"/>
              </a:defRPr>
            </a:lvl3pPr>
            <a:lvl4pPr marL="1610944" indent="-228714">
              <a:defRPr>
                <a:solidFill>
                  <a:schemeClr val="tx1"/>
                </a:solidFill>
                <a:latin typeface="Arial" panose="020B0604020202020204" pitchFamily="34" charset="0"/>
                <a:ea typeface="ＭＳ Ｐゴシック" panose="020B0600070205080204" pitchFamily="50" charset="-128"/>
              </a:defRPr>
            </a:lvl4pPr>
            <a:lvl5pPr marL="2071688" indent="-228714">
              <a:defRPr>
                <a:solidFill>
                  <a:schemeClr val="tx1"/>
                </a:solidFill>
                <a:latin typeface="Arial" panose="020B0604020202020204" pitchFamily="34" charset="0"/>
                <a:ea typeface="ＭＳ Ｐゴシック" panose="020B0600070205080204" pitchFamily="50" charset="-128"/>
              </a:defRPr>
            </a:lvl5pPr>
            <a:lvl6pPr marL="2549004" indent="-22871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026321" indent="-22871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03638" indent="-22871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980955" indent="-22871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19482A91-0B3D-46F6-882D-97E25F8FB516}" type="slidenum">
              <a:rPr lang="ja-JP" altLang="en-US" smtClean="0"/>
              <a:pPr/>
              <a:t>10</a:t>
            </a:fld>
            <a:endParaRPr lang="ja-JP" altLang="en-US"/>
          </a:p>
        </p:txBody>
      </p:sp>
    </p:spTree>
    <p:extLst>
      <p:ext uri="{BB962C8B-B14F-4D97-AF65-F5344CB8AC3E}">
        <p14:creationId xmlns:p14="http://schemas.microsoft.com/office/powerpoint/2010/main" val="366998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a:extLst>
              <a:ext uri="{FF2B5EF4-FFF2-40B4-BE49-F238E27FC236}">
                <a16:creationId xmlns:a16="http://schemas.microsoft.com/office/drawing/2014/main" id="{63A45B48-4FCE-4FDA-80A1-34196C322D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a:extLst>
              <a:ext uri="{FF2B5EF4-FFF2-40B4-BE49-F238E27FC236}">
                <a16:creationId xmlns:a16="http://schemas.microsoft.com/office/drawing/2014/main" id="{E8AD5D19-BBD7-4764-B255-888BB88F03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33796" name="スライド番号プレースホルダー 3">
            <a:extLst>
              <a:ext uri="{FF2B5EF4-FFF2-40B4-BE49-F238E27FC236}">
                <a16:creationId xmlns:a16="http://schemas.microsoft.com/office/drawing/2014/main" id="{94A48A93-4C9D-4927-A76F-55634EB4A6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7465" indent="-286722">
              <a:defRPr>
                <a:solidFill>
                  <a:schemeClr val="tx1"/>
                </a:solidFill>
                <a:latin typeface="Arial" panose="020B0604020202020204" pitchFamily="34" charset="0"/>
                <a:ea typeface="ＭＳ Ｐゴシック" panose="020B0600070205080204" pitchFamily="50" charset="-128"/>
              </a:defRPr>
            </a:lvl2pPr>
            <a:lvl3pPr marL="1150201" indent="-228714">
              <a:defRPr>
                <a:solidFill>
                  <a:schemeClr val="tx1"/>
                </a:solidFill>
                <a:latin typeface="Arial" panose="020B0604020202020204" pitchFamily="34" charset="0"/>
                <a:ea typeface="ＭＳ Ｐゴシック" panose="020B0600070205080204" pitchFamily="50" charset="-128"/>
              </a:defRPr>
            </a:lvl3pPr>
            <a:lvl4pPr marL="1610944" indent="-228714">
              <a:defRPr>
                <a:solidFill>
                  <a:schemeClr val="tx1"/>
                </a:solidFill>
                <a:latin typeface="Arial" panose="020B0604020202020204" pitchFamily="34" charset="0"/>
                <a:ea typeface="ＭＳ Ｐゴシック" panose="020B0600070205080204" pitchFamily="50" charset="-128"/>
              </a:defRPr>
            </a:lvl4pPr>
            <a:lvl5pPr marL="2071688" indent="-228714">
              <a:defRPr>
                <a:solidFill>
                  <a:schemeClr val="tx1"/>
                </a:solidFill>
                <a:latin typeface="Arial" panose="020B0604020202020204" pitchFamily="34" charset="0"/>
                <a:ea typeface="ＭＳ Ｐゴシック" panose="020B0600070205080204" pitchFamily="50" charset="-128"/>
              </a:defRPr>
            </a:lvl5pPr>
            <a:lvl6pPr marL="2549004" indent="-22871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026321" indent="-22871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03638" indent="-22871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980955" indent="-22871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E21AEE0D-5A65-49B9-8BD8-931729A88FB2}" type="slidenum">
              <a:rPr lang="ja-JP" altLang="en-US" smtClean="0"/>
              <a:pPr/>
              <a:t>11</a:t>
            </a:fld>
            <a:endParaRPr lang="ja-JP" altLang="en-US"/>
          </a:p>
        </p:txBody>
      </p:sp>
    </p:spTree>
    <p:extLst>
      <p:ext uri="{BB962C8B-B14F-4D97-AF65-F5344CB8AC3E}">
        <p14:creationId xmlns:p14="http://schemas.microsoft.com/office/powerpoint/2010/main" val="344000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a:extLst>
              <a:ext uri="{FF2B5EF4-FFF2-40B4-BE49-F238E27FC236}">
                <a16:creationId xmlns:a16="http://schemas.microsoft.com/office/drawing/2014/main" id="{12726993-E58A-49A9-8A9B-3B2DB78BC8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ー 2">
            <a:extLst>
              <a:ext uri="{FF2B5EF4-FFF2-40B4-BE49-F238E27FC236}">
                <a16:creationId xmlns:a16="http://schemas.microsoft.com/office/drawing/2014/main" id="{320DFC6C-2E69-47E8-81F7-6F18562B23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37892" name="スライド番号プレースホルダー 3">
            <a:extLst>
              <a:ext uri="{FF2B5EF4-FFF2-40B4-BE49-F238E27FC236}">
                <a16:creationId xmlns:a16="http://schemas.microsoft.com/office/drawing/2014/main" id="{CD300115-A61E-4726-AC3A-24B2C6FF3D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73983" indent="-296666">
              <a:defRPr>
                <a:solidFill>
                  <a:schemeClr val="tx1"/>
                </a:solidFill>
                <a:latin typeface="Arial" panose="020B0604020202020204" pitchFamily="34" charset="0"/>
                <a:ea typeface="ＭＳ Ｐゴシック" panose="020B0600070205080204" pitchFamily="50" charset="-128"/>
              </a:defRPr>
            </a:lvl2pPr>
            <a:lvl3pPr marL="1191635" indent="-237002">
              <a:defRPr>
                <a:solidFill>
                  <a:schemeClr val="tx1"/>
                </a:solidFill>
                <a:latin typeface="Arial" panose="020B0604020202020204" pitchFamily="34" charset="0"/>
                <a:ea typeface="ＭＳ Ｐゴシック" panose="020B0600070205080204" pitchFamily="50" charset="-128"/>
              </a:defRPr>
            </a:lvl3pPr>
            <a:lvl4pPr marL="1668952" indent="-237002">
              <a:defRPr>
                <a:solidFill>
                  <a:schemeClr val="tx1"/>
                </a:solidFill>
                <a:latin typeface="Arial" panose="020B0604020202020204" pitchFamily="34" charset="0"/>
                <a:ea typeface="ＭＳ Ｐゴシック" panose="020B0600070205080204" pitchFamily="50" charset="-128"/>
              </a:defRPr>
            </a:lvl4pPr>
            <a:lvl5pPr marL="2146269" indent="-237002">
              <a:defRPr>
                <a:solidFill>
                  <a:schemeClr val="tx1"/>
                </a:solidFill>
                <a:latin typeface="Arial" panose="020B0604020202020204" pitchFamily="34" charset="0"/>
                <a:ea typeface="ＭＳ Ｐゴシック" panose="020B0600070205080204" pitchFamily="50" charset="-128"/>
              </a:defRPr>
            </a:lvl5pPr>
            <a:lvl6pPr marL="262358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100902"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78219"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55536" indent="-23700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66E8FC0-93CF-4ADB-95B0-841EC58B36C3}" type="slidenum">
              <a:rPr lang="ja-JP" altLang="en-US" smtClean="0"/>
              <a:pPr/>
              <a:t>13</a:t>
            </a:fld>
            <a:endParaRPr lang="ja-JP" altLang="en-US"/>
          </a:p>
        </p:txBody>
      </p:sp>
    </p:spTree>
    <p:extLst>
      <p:ext uri="{BB962C8B-B14F-4D97-AF65-F5344CB8AC3E}">
        <p14:creationId xmlns:p14="http://schemas.microsoft.com/office/powerpoint/2010/main" val="210526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AC04AC8A-92C4-4841-8C62-350BB6B5F55E}" type="datetime1">
              <a:rPr kumimoji="1" lang="ja-JP" altLang="en-US" smtClean="0"/>
              <a:t>2018/6/20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8981C04-4802-4C38-81E8-A8FAA82CE33F}" type="datetime1">
              <a:rPr kumimoji="1" lang="ja-JP" altLang="en-US" smtClean="0"/>
              <a:t>2018/6/20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31E60D0-C517-45AB-8CEF-AA18924D21F6}" type="datetime1">
              <a:rPr kumimoji="1" lang="ja-JP" altLang="en-US" smtClean="0"/>
              <a:t>2018/6/20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7FD4361-D55D-4CC2-B94F-9BF7A67260E5}" type="datetime1">
              <a:rPr kumimoji="1" lang="ja-JP" altLang="en-US" smtClean="0"/>
              <a:t>2018/6/20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6EC8C34-CD7E-437D-8817-A901AB125442}" type="datetime1">
              <a:rPr kumimoji="1" lang="ja-JP" altLang="en-US" smtClean="0"/>
              <a:t>2018/6/20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DD6FA9B-38F4-4605-AFBE-7B719EB0D5CA}" type="datetime1">
              <a:rPr kumimoji="1" lang="ja-JP" altLang="en-US" smtClean="0"/>
              <a:t>2018/6/20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FB816BA-821E-4C59-9904-3D856D19B2A5}" type="datetime1">
              <a:rPr kumimoji="1" lang="ja-JP" altLang="en-US" smtClean="0"/>
              <a:t>2018/6/20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02448A68-7DFE-4F8E-B429-0CC9D4176253}" type="datetime1">
              <a:rPr kumimoji="1" lang="ja-JP" altLang="en-US" smtClean="0"/>
              <a:t>2018/6/20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228953F-86A5-4382-A358-4A93BFBDF940}" type="datetime1">
              <a:rPr kumimoji="1" lang="ja-JP" altLang="en-US" smtClean="0"/>
              <a:t>2018/6/20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574779A-3AF7-4E53-8FB5-6EB69CBA1074}" type="datetime1">
              <a:rPr kumimoji="1" lang="ja-JP" altLang="en-US" smtClean="0"/>
              <a:t>2018/6/20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7A2892E3-581D-45AB-91A7-034E4C2880CF}" type="datetime1">
              <a:rPr kumimoji="1" lang="ja-JP" altLang="en-US" smtClean="0"/>
              <a:t>2018/6/20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A1A5B-2E8A-464A-B445-F35803123105}" type="datetime1">
              <a:rPr kumimoji="1" lang="ja-JP" altLang="en-US" smtClean="0"/>
              <a:t>2018/6/20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a:extLst>
              <a:ext uri="{FF2B5EF4-FFF2-40B4-BE49-F238E27FC236}">
                <a16:creationId xmlns:a16="http://schemas.microsoft.com/office/drawing/2014/main" id="{3E33638C-F6B1-47F8-BDBD-3F0253F69E09}"/>
              </a:ext>
            </a:extLst>
          </p:cNvPr>
          <p:cNvSpPr>
            <a:spLocks noGrp="1"/>
          </p:cNvSpPr>
          <p:nvPr>
            <p:ph type="ctrTitle"/>
          </p:nvPr>
        </p:nvSpPr>
        <p:spPr>
          <a:xfrm>
            <a:off x="250825" y="541338"/>
            <a:ext cx="8642350" cy="1069975"/>
          </a:xfrm>
        </p:spPr>
        <p:txBody>
          <a:bodyPr/>
          <a:lstStyle/>
          <a:p>
            <a:pPr eaLnBrk="1" hangingPunct="1"/>
            <a:r>
              <a:rPr lang="ja-JP" altLang="en-US" sz="2800"/>
              <a:t>平成３０年度</a:t>
            </a:r>
            <a:br>
              <a:rPr lang="en-US" altLang="ja-JP" sz="2800"/>
            </a:br>
            <a:r>
              <a:rPr lang="ja-JP" altLang="en-US" sz="2800"/>
              <a:t>小中学校体育担当責任者会</a:t>
            </a:r>
          </a:p>
        </p:txBody>
      </p:sp>
      <p:sp>
        <p:nvSpPr>
          <p:cNvPr id="9220" name="サブタイトル 2">
            <a:extLst>
              <a:ext uri="{FF2B5EF4-FFF2-40B4-BE49-F238E27FC236}">
                <a16:creationId xmlns:a16="http://schemas.microsoft.com/office/drawing/2014/main" id="{671F9B8B-B718-477F-BBFB-DE85B1AEFF46}"/>
              </a:ext>
            </a:extLst>
          </p:cNvPr>
          <p:cNvSpPr txBox="1">
            <a:spLocks/>
          </p:cNvSpPr>
          <p:nvPr/>
        </p:nvSpPr>
        <p:spPr bwMode="auto">
          <a:xfrm>
            <a:off x="682625" y="1965325"/>
            <a:ext cx="77787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ClrTx/>
              <a:buSzTx/>
              <a:buFont typeface="Arial" pitchFamily="34" charset="0"/>
              <a:buNone/>
              <a:defRPr/>
            </a:pPr>
            <a:r>
              <a:rPr lang="ja-JP" altLang="en-US" sz="5400" b="1" dirty="0">
                <a:solidFill>
                  <a:schemeClr val="tx1"/>
                </a:solidFill>
                <a:effectLst>
                  <a:outerShdw blurRad="38100" dist="38100" dir="2700000" algn="tl">
                    <a:srgbClr val="000000">
                      <a:alpha val="43137"/>
                    </a:srgbClr>
                  </a:outerShdw>
                </a:effectLst>
                <a:latin typeface="+mj-ea"/>
                <a:ea typeface="+mj-ea"/>
              </a:rPr>
              <a:t>新学習指導要領について</a:t>
            </a:r>
            <a:endParaRPr lang="en-US" altLang="ja-JP" sz="5400" b="1" dirty="0">
              <a:solidFill>
                <a:schemeClr val="tx1"/>
              </a:solidFill>
              <a:effectLst>
                <a:outerShdw blurRad="38100" dist="38100" dir="2700000" algn="tl">
                  <a:srgbClr val="000000">
                    <a:alpha val="43137"/>
                  </a:srgbClr>
                </a:outerShdw>
              </a:effectLst>
              <a:latin typeface="+mj-ea"/>
              <a:ea typeface="+mj-ea"/>
            </a:endParaRPr>
          </a:p>
          <a:p>
            <a:pPr eaLnBrk="1" hangingPunct="1">
              <a:buClrTx/>
              <a:buSzTx/>
              <a:buFont typeface="Arial" pitchFamily="34" charset="0"/>
              <a:buNone/>
              <a:defRPr/>
            </a:pPr>
            <a:r>
              <a:rPr lang="ja-JP" altLang="en-US" sz="5400" b="1" dirty="0">
                <a:solidFill>
                  <a:schemeClr val="tx1"/>
                </a:solidFill>
                <a:effectLst>
                  <a:outerShdw blurRad="38100" dist="38100" dir="2700000" algn="tl">
                    <a:srgbClr val="000000">
                      <a:alpha val="43137"/>
                    </a:srgbClr>
                  </a:outerShdw>
                </a:effectLst>
                <a:latin typeface="+mj-ea"/>
                <a:ea typeface="+mj-ea"/>
              </a:rPr>
              <a:t>　　（中学校　保健体育）</a:t>
            </a:r>
          </a:p>
        </p:txBody>
      </p:sp>
      <p:pic>
        <p:nvPicPr>
          <p:cNvPr id="2" name="図 1">
            <a:extLst>
              <a:ext uri="{FF2B5EF4-FFF2-40B4-BE49-F238E27FC236}">
                <a16:creationId xmlns:a16="http://schemas.microsoft.com/office/drawing/2014/main" id="{B54791C2-406F-4C69-854F-56E34F1B3727}"/>
              </a:ext>
            </a:extLst>
          </p:cNvPr>
          <p:cNvPicPr>
            <a:picLocks noChangeAspect="1"/>
          </p:cNvPicPr>
          <p:nvPr/>
        </p:nvPicPr>
        <p:blipFill>
          <a:blip r:embed="rId3"/>
          <a:stretch>
            <a:fillRect/>
          </a:stretch>
        </p:blipFill>
        <p:spPr>
          <a:xfrm>
            <a:off x="1619672" y="4409983"/>
            <a:ext cx="1767300" cy="1862400"/>
          </a:xfrm>
          <a:prstGeom prst="rect">
            <a:avLst/>
          </a:prstGeom>
        </p:spPr>
      </p:pic>
    </p:spTree>
    <p:extLst>
      <p:ext uri="{BB962C8B-B14F-4D97-AF65-F5344CB8AC3E}">
        <p14:creationId xmlns:p14="http://schemas.microsoft.com/office/powerpoint/2010/main" val="1172744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テキスト ボックス 3">
            <a:extLst>
              <a:ext uri="{FF2B5EF4-FFF2-40B4-BE49-F238E27FC236}">
                <a16:creationId xmlns:a16="http://schemas.microsoft.com/office/drawing/2014/main" id="{585BE5ED-6443-4546-BE5D-90B4ED7F51DD}"/>
              </a:ext>
            </a:extLst>
          </p:cNvPr>
          <p:cNvSpPr txBox="1">
            <a:spLocks noChangeArrowheads="1"/>
          </p:cNvSpPr>
          <p:nvPr/>
        </p:nvSpPr>
        <p:spPr bwMode="auto">
          <a:xfrm>
            <a:off x="0" y="1484313"/>
            <a:ext cx="90360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3600" dirty="0">
                <a:latin typeface="Arial" panose="020B0604020202020204" pitchFamily="34" charset="0"/>
              </a:rPr>
              <a:t>①　</a:t>
            </a:r>
            <a:r>
              <a:rPr lang="ja-JP" altLang="en-US" sz="3600" dirty="0"/>
              <a:t>運動やスポーツが好きな児童生徒の割合</a:t>
            </a:r>
            <a:endParaRPr lang="en-US" altLang="ja-JP" sz="3600" dirty="0"/>
          </a:p>
          <a:p>
            <a:pPr>
              <a:spcBef>
                <a:spcPct val="0"/>
              </a:spcBef>
              <a:buFontTx/>
              <a:buNone/>
              <a:defRPr/>
            </a:pPr>
            <a:r>
              <a:rPr lang="ja-JP" altLang="en-US" sz="3600" dirty="0"/>
              <a:t>　が高まったこと</a:t>
            </a:r>
            <a:r>
              <a:rPr lang="ja-JP" altLang="en-US" sz="3600" dirty="0">
                <a:latin typeface="Arial" panose="020B0604020202020204" pitchFamily="34" charset="0"/>
              </a:rPr>
              <a:t>　</a:t>
            </a:r>
            <a:endParaRPr lang="en-US" altLang="ja-JP" sz="3600" dirty="0">
              <a:latin typeface="Arial" panose="020B0604020202020204" pitchFamily="34" charset="0"/>
            </a:endParaRPr>
          </a:p>
          <a:p>
            <a:pPr>
              <a:spcBef>
                <a:spcPct val="0"/>
              </a:spcBef>
              <a:buFontTx/>
              <a:buNone/>
              <a:defRPr/>
            </a:pPr>
            <a:r>
              <a:rPr lang="ja-JP" altLang="en-US" sz="3600" dirty="0">
                <a:latin typeface="Arial" panose="020B0604020202020204" pitchFamily="34" charset="0"/>
              </a:rPr>
              <a:t>②　</a:t>
            </a:r>
            <a:r>
              <a:rPr lang="ja-JP" altLang="en-US" sz="3600" dirty="0"/>
              <a:t>体力の低下傾向 に歯止めが掛かったこと</a:t>
            </a:r>
            <a:r>
              <a:rPr lang="ja-JP" altLang="en-US" sz="3600" dirty="0">
                <a:latin typeface="Arial" panose="020B0604020202020204" pitchFamily="34" charset="0"/>
              </a:rPr>
              <a:t>　</a:t>
            </a:r>
            <a:endParaRPr lang="en-US" altLang="ja-JP" sz="3600" dirty="0">
              <a:latin typeface="Arial" panose="020B0604020202020204" pitchFamily="34" charset="0"/>
            </a:endParaRPr>
          </a:p>
          <a:p>
            <a:pPr marL="742950" indent="-742950">
              <a:spcBef>
                <a:spcPct val="0"/>
              </a:spcBef>
              <a:buFontTx/>
              <a:buAutoNum type="circleNumDbPlain" startAt="3"/>
              <a:defRPr/>
            </a:pPr>
            <a:r>
              <a:rPr lang="en-US" altLang="ja-JP" sz="3600" dirty="0"/>
              <a:t>『</a:t>
            </a:r>
            <a:r>
              <a:rPr lang="ja-JP" altLang="en-US" sz="3600" dirty="0"/>
              <a:t>する、みる、支える</a:t>
            </a:r>
            <a:r>
              <a:rPr lang="en-US" altLang="ja-JP" sz="3600" dirty="0"/>
              <a:t>』</a:t>
            </a:r>
            <a:r>
              <a:rPr lang="ja-JP" altLang="en-US" sz="3600" dirty="0"/>
              <a:t>のスポーツとの多様</a:t>
            </a:r>
            <a:endParaRPr lang="en-US" altLang="ja-JP" sz="3600" dirty="0"/>
          </a:p>
          <a:p>
            <a:pPr>
              <a:spcBef>
                <a:spcPct val="0"/>
              </a:spcBef>
              <a:buFont typeface="Arial" panose="020B0604020202020204" pitchFamily="34" charset="0"/>
              <a:buNone/>
              <a:defRPr/>
            </a:pPr>
            <a:r>
              <a:rPr lang="ja-JP" altLang="en-US" sz="3600" dirty="0"/>
              <a:t>　な関わりの必要性や公正、責任、健康・安全</a:t>
            </a:r>
            <a:endParaRPr lang="en-US" altLang="ja-JP" sz="3600" dirty="0"/>
          </a:p>
          <a:p>
            <a:pPr>
              <a:spcBef>
                <a:spcPct val="0"/>
              </a:spcBef>
              <a:buFont typeface="Arial" panose="020B0604020202020204" pitchFamily="34" charset="0"/>
              <a:buNone/>
              <a:defRPr/>
            </a:pPr>
            <a:r>
              <a:rPr lang="ja-JP" altLang="en-US" sz="3600" dirty="0"/>
              <a:t>　等、態度の内容が身に付いている こと</a:t>
            </a:r>
            <a:endParaRPr lang="en-US" altLang="ja-JP" sz="3600" dirty="0">
              <a:latin typeface="Arial" panose="020B0604020202020204" pitchFamily="34" charset="0"/>
            </a:endParaRPr>
          </a:p>
          <a:p>
            <a:pPr>
              <a:spcBef>
                <a:spcPct val="0"/>
              </a:spcBef>
              <a:buFontTx/>
              <a:buNone/>
              <a:defRPr/>
            </a:pPr>
            <a:r>
              <a:rPr lang="ja-JP" altLang="en-US" sz="3600" dirty="0">
                <a:latin typeface="Arial" panose="020B0604020202020204" pitchFamily="34" charset="0"/>
              </a:rPr>
              <a:t>④　</a:t>
            </a:r>
            <a:r>
              <a:rPr lang="ja-JP" altLang="en-US" sz="3600" dirty="0"/>
              <a:t>子供たちの健康の大切さへの認識や健康</a:t>
            </a:r>
            <a:endParaRPr lang="en-US" altLang="ja-JP" sz="3600" dirty="0"/>
          </a:p>
          <a:p>
            <a:pPr>
              <a:spcBef>
                <a:spcPct val="0"/>
              </a:spcBef>
              <a:buFontTx/>
              <a:buNone/>
              <a:defRPr/>
            </a:pPr>
            <a:r>
              <a:rPr lang="ja-JP" altLang="en-US" sz="3600" dirty="0"/>
              <a:t>　・安全に関する基礎的な内容が身に付いて</a:t>
            </a:r>
            <a:endParaRPr lang="en-US" altLang="ja-JP" sz="3600" dirty="0"/>
          </a:p>
          <a:p>
            <a:pPr>
              <a:spcBef>
                <a:spcPct val="0"/>
              </a:spcBef>
              <a:buFontTx/>
              <a:buNone/>
              <a:defRPr/>
            </a:pPr>
            <a:r>
              <a:rPr lang="ja-JP" altLang="en-US" sz="3600" dirty="0"/>
              <a:t>　いること</a:t>
            </a:r>
            <a:endParaRPr lang="ja-JP" altLang="en-US" sz="3600" dirty="0">
              <a:latin typeface="Arial" panose="020B0604020202020204" pitchFamily="34" charset="0"/>
            </a:endParaRPr>
          </a:p>
        </p:txBody>
      </p:sp>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143986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成果</a:t>
            </a:r>
          </a:p>
        </p:txBody>
      </p:sp>
    </p:spTree>
    <p:extLst>
      <p:ext uri="{BB962C8B-B14F-4D97-AF65-F5344CB8AC3E}">
        <p14:creationId xmlns:p14="http://schemas.microsoft.com/office/powerpoint/2010/main" val="113800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テキスト ボックス 3">
            <a:extLst>
              <a:ext uri="{FF2B5EF4-FFF2-40B4-BE49-F238E27FC236}">
                <a16:creationId xmlns:a16="http://schemas.microsoft.com/office/drawing/2014/main" id="{BED75B80-9D0A-4B19-878D-17C29359C173}"/>
              </a:ext>
            </a:extLst>
          </p:cNvPr>
          <p:cNvSpPr txBox="1">
            <a:spLocks noChangeArrowheads="1"/>
          </p:cNvSpPr>
          <p:nvPr/>
        </p:nvSpPr>
        <p:spPr bwMode="auto">
          <a:xfrm>
            <a:off x="179388" y="1484313"/>
            <a:ext cx="878522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600">
                <a:latin typeface="Arial" panose="020B0604020202020204" pitchFamily="34" charset="0"/>
              </a:rPr>
              <a:t>①　</a:t>
            </a:r>
            <a:r>
              <a:rPr lang="ja-JP" altLang="en-US" sz="3600"/>
              <a:t>習得した知識や技能を活用して課題解</a:t>
            </a:r>
            <a:endParaRPr lang="en-US" altLang="ja-JP" sz="3600"/>
          </a:p>
          <a:p>
            <a:pPr>
              <a:spcBef>
                <a:spcPct val="0"/>
              </a:spcBef>
              <a:buFontTx/>
              <a:buNone/>
            </a:pPr>
            <a:r>
              <a:rPr lang="ja-JP" altLang="en-US" sz="3600"/>
              <a:t>　決することや、学習したことを相手に分かり</a:t>
            </a:r>
            <a:endParaRPr lang="en-US" altLang="ja-JP" sz="3600"/>
          </a:p>
          <a:p>
            <a:pPr>
              <a:spcBef>
                <a:spcPct val="0"/>
              </a:spcBef>
              <a:buFontTx/>
              <a:buNone/>
            </a:pPr>
            <a:r>
              <a:rPr lang="ja-JP" altLang="en-US" sz="3600"/>
              <a:t>　やすく伝えること等に課題があること</a:t>
            </a:r>
            <a:r>
              <a:rPr lang="ja-JP" altLang="en-US" sz="3600">
                <a:latin typeface="Arial" panose="020B0604020202020204" pitchFamily="34" charset="0"/>
              </a:rPr>
              <a:t>　</a:t>
            </a:r>
            <a:endParaRPr lang="en-US" altLang="ja-JP" sz="3600">
              <a:latin typeface="Arial" panose="020B0604020202020204" pitchFamily="34" charset="0"/>
            </a:endParaRPr>
          </a:p>
          <a:p>
            <a:pPr>
              <a:spcBef>
                <a:spcPct val="0"/>
              </a:spcBef>
              <a:buFontTx/>
              <a:buNone/>
            </a:pPr>
            <a:r>
              <a:rPr lang="ja-JP" altLang="en-US" sz="3600">
                <a:latin typeface="Arial" panose="020B0604020202020204" pitchFamily="34" charset="0"/>
              </a:rPr>
              <a:t>②　</a:t>
            </a:r>
            <a:r>
              <a:rPr lang="ja-JP" altLang="en-US" sz="3600"/>
              <a:t>運動する子供 とそうでない子供の二極</a:t>
            </a:r>
            <a:endParaRPr lang="en-US" altLang="ja-JP" sz="3600"/>
          </a:p>
          <a:p>
            <a:pPr>
              <a:spcBef>
                <a:spcPct val="0"/>
              </a:spcBef>
              <a:buFontTx/>
              <a:buNone/>
            </a:pPr>
            <a:r>
              <a:rPr lang="ja-JP" altLang="en-US" sz="3600"/>
              <a:t>　化傾向が見られること</a:t>
            </a:r>
            <a:r>
              <a:rPr lang="ja-JP" altLang="en-US" sz="3600">
                <a:latin typeface="Arial" panose="020B0604020202020204" pitchFamily="34" charset="0"/>
              </a:rPr>
              <a:t>　</a:t>
            </a:r>
            <a:endParaRPr lang="en-US" altLang="ja-JP" sz="3600">
              <a:latin typeface="Arial" panose="020B0604020202020204" pitchFamily="34" charset="0"/>
            </a:endParaRPr>
          </a:p>
          <a:p>
            <a:pPr>
              <a:spcBef>
                <a:spcPct val="0"/>
              </a:spcBef>
              <a:buFontTx/>
              <a:buNone/>
            </a:pPr>
            <a:r>
              <a:rPr lang="ja-JP" altLang="en-US" sz="3600">
                <a:latin typeface="Arial" panose="020B0604020202020204" pitchFamily="34" charset="0"/>
              </a:rPr>
              <a:t>③　</a:t>
            </a:r>
            <a:r>
              <a:rPr lang="ja-JP" altLang="en-US" sz="3600"/>
              <a:t>子供の体力について、低下傾向には歯</a:t>
            </a:r>
            <a:endParaRPr lang="en-US" altLang="ja-JP" sz="3600"/>
          </a:p>
          <a:p>
            <a:pPr>
              <a:spcBef>
                <a:spcPct val="0"/>
              </a:spcBef>
              <a:buFontTx/>
              <a:buNone/>
            </a:pPr>
            <a:r>
              <a:rPr lang="ja-JP" altLang="en-US" sz="3600"/>
              <a:t>　止めが掛かっているものの、体力水準が高</a:t>
            </a:r>
            <a:endParaRPr lang="en-US" altLang="ja-JP" sz="3600"/>
          </a:p>
          <a:p>
            <a:pPr>
              <a:spcBef>
                <a:spcPct val="0"/>
              </a:spcBef>
              <a:buFontTx/>
              <a:buNone/>
            </a:pPr>
            <a:r>
              <a:rPr lang="ja-JP" altLang="en-US" sz="3600"/>
              <a:t>　かった昭和６０年ごろと比較すると、依然と</a:t>
            </a:r>
            <a:endParaRPr lang="en-US" altLang="ja-JP" sz="3600"/>
          </a:p>
          <a:p>
            <a:pPr>
              <a:spcBef>
                <a:spcPct val="0"/>
              </a:spcBef>
              <a:buFontTx/>
              <a:buNone/>
            </a:pPr>
            <a:r>
              <a:rPr lang="ja-JP" altLang="en-US" sz="3600"/>
              <a:t>　して低い状況が見られること</a:t>
            </a:r>
            <a:r>
              <a:rPr lang="ja-JP" altLang="en-US" sz="3600">
                <a:latin typeface="Arial" panose="020B0604020202020204" pitchFamily="34" charset="0"/>
              </a:rPr>
              <a:t>　　</a:t>
            </a:r>
          </a:p>
        </p:txBody>
      </p:sp>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143986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課題</a:t>
            </a:r>
          </a:p>
        </p:txBody>
      </p:sp>
    </p:spTree>
    <p:extLst>
      <p:ext uri="{BB962C8B-B14F-4D97-AF65-F5344CB8AC3E}">
        <p14:creationId xmlns:p14="http://schemas.microsoft.com/office/powerpoint/2010/main" val="288620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a:extLst>
              <a:ext uri="{FF2B5EF4-FFF2-40B4-BE49-F238E27FC236}">
                <a16:creationId xmlns:a16="http://schemas.microsoft.com/office/drawing/2014/main" id="{28225E33-8BF2-498D-BB3E-FC7149EA3AF2}"/>
              </a:ext>
            </a:extLst>
          </p:cNvPr>
          <p:cNvSpPr>
            <a:spLocks noGrp="1"/>
          </p:cNvSpPr>
          <p:nvPr>
            <p:ph type="title"/>
          </p:nvPr>
        </p:nvSpPr>
        <p:spPr>
          <a:xfrm>
            <a:off x="539750" y="1773238"/>
            <a:ext cx="8229600" cy="1143000"/>
          </a:xfrm>
        </p:spPr>
        <p:txBody>
          <a:bodyPr/>
          <a:lstStyle/>
          <a:p>
            <a:r>
              <a:rPr lang="ja-JP" altLang="en-US" sz="5400"/>
              <a:t>目標の改善</a:t>
            </a:r>
          </a:p>
        </p:txBody>
      </p:sp>
      <p:pic>
        <p:nvPicPr>
          <p:cNvPr id="35843" name="図 1">
            <a:extLst>
              <a:ext uri="{FF2B5EF4-FFF2-40B4-BE49-F238E27FC236}">
                <a16:creationId xmlns:a16="http://schemas.microsoft.com/office/drawing/2014/main" id="{7B58D1E8-07B1-4A9E-B126-BDCDA0B20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644900"/>
            <a:ext cx="2624137"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5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テキスト ボックス 3">
            <a:extLst>
              <a:ext uri="{FF2B5EF4-FFF2-40B4-BE49-F238E27FC236}">
                <a16:creationId xmlns:a16="http://schemas.microsoft.com/office/drawing/2014/main" id="{11E970EB-539D-41C2-87C9-E778346E5225}"/>
              </a:ext>
            </a:extLst>
          </p:cNvPr>
          <p:cNvSpPr txBox="1">
            <a:spLocks noChangeArrowheads="1"/>
          </p:cNvSpPr>
          <p:nvPr/>
        </p:nvSpPr>
        <p:spPr bwMode="auto">
          <a:xfrm>
            <a:off x="161925" y="1484313"/>
            <a:ext cx="880268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600" dirty="0">
                <a:latin typeface="Arial" panose="020B0604020202020204" pitchFamily="34" charset="0"/>
              </a:rPr>
              <a:t>　心と体を一体としてとらえ，運動や健康・安全についての理解と運動の合理的な実践を通して，生涯にわたって運動に親しむ資質や能力を育てるとともに健康の保持増進のための実践力の育成と体力の向上を図り，明るく豊かな生活を営む態度を育てる。</a:t>
            </a:r>
          </a:p>
        </p:txBody>
      </p:sp>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現行学習指導要領</a:t>
            </a:r>
          </a:p>
        </p:txBody>
      </p:sp>
      <p:pic>
        <p:nvPicPr>
          <p:cNvPr id="36868" name="図 1">
            <a:extLst>
              <a:ext uri="{FF2B5EF4-FFF2-40B4-BE49-F238E27FC236}">
                <a16:creationId xmlns:a16="http://schemas.microsoft.com/office/drawing/2014/main" id="{B91784D5-92AF-43D1-B1A3-72BC72353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437063"/>
            <a:ext cx="227012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4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3">
            <a:extLst>
              <a:ext uri="{FF2B5EF4-FFF2-40B4-BE49-F238E27FC236}">
                <a16:creationId xmlns:a16="http://schemas.microsoft.com/office/drawing/2014/main" id="{052CD5A3-E45E-44EB-965A-649CFB4AA5AB}"/>
              </a:ext>
            </a:extLst>
          </p:cNvPr>
          <p:cNvSpPr txBox="1">
            <a:spLocks noChangeArrowheads="1"/>
          </p:cNvSpPr>
          <p:nvPr/>
        </p:nvSpPr>
        <p:spPr bwMode="auto">
          <a:xfrm>
            <a:off x="161925" y="1484313"/>
            <a:ext cx="880268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600" dirty="0">
                <a:latin typeface="Arial" panose="020B0604020202020204" pitchFamily="34" charset="0"/>
              </a:rPr>
              <a:t>　</a:t>
            </a:r>
            <a:r>
              <a:rPr lang="ja-JP" altLang="en-US" sz="3600" dirty="0">
                <a:solidFill>
                  <a:srgbClr val="FF0000"/>
                </a:solidFill>
                <a:latin typeface="Arial" panose="020B0604020202020204" pitchFamily="34" charset="0"/>
              </a:rPr>
              <a:t>体育や保健の見方・考え方</a:t>
            </a:r>
            <a:r>
              <a:rPr lang="ja-JP" altLang="en-US" sz="3600" dirty="0">
                <a:latin typeface="Arial" panose="020B0604020202020204" pitchFamily="34" charset="0"/>
              </a:rPr>
              <a:t>を働かせ，課題を発見し，合理的な解決に向けた学習過程を通して，心と体を一体として捉え，生涯にわたって心身の健康を保持増進し豊かなスポーツライフを実現するための資質・能力を次のとおり育成することを目指す。</a:t>
            </a:r>
          </a:p>
        </p:txBody>
      </p:sp>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pic>
        <p:nvPicPr>
          <p:cNvPr id="38916" name="図 1">
            <a:extLst>
              <a:ext uri="{FF2B5EF4-FFF2-40B4-BE49-F238E27FC236}">
                <a16:creationId xmlns:a16="http://schemas.microsoft.com/office/drawing/2014/main" id="{5895C03E-84BE-46A8-920B-CD65D406C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653136"/>
            <a:ext cx="1792287"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479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7E0D037-3776-4EA3-A5BE-77FAEF6EA84C}"/>
              </a:ext>
            </a:extLst>
          </p:cNvPr>
          <p:cNvSpPr/>
          <p:nvPr/>
        </p:nvSpPr>
        <p:spPr>
          <a:xfrm>
            <a:off x="395536" y="260648"/>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5" name="正方形/長方形 4">
            <a:extLst>
              <a:ext uri="{FF2B5EF4-FFF2-40B4-BE49-F238E27FC236}">
                <a16:creationId xmlns:a16="http://schemas.microsoft.com/office/drawing/2014/main" id="{39339F70-90F4-4EFA-BFA3-496AADA1615C}"/>
              </a:ext>
            </a:extLst>
          </p:cNvPr>
          <p:cNvSpPr/>
          <p:nvPr/>
        </p:nvSpPr>
        <p:spPr>
          <a:xfrm>
            <a:off x="323528" y="2023578"/>
            <a:ext cx="8361771" cy="2369880"/>
          </a:xfrm>
          <a:prstGeom prst="rect">
            <a:avLst/>
          </a:prstGeom>
        </p:spPr>
        <p:txBody>
          <a:bodyPr wrap="square">
            <a:spAutoFit/>
          </a:bodyPr>
          <a:lstStyle/>
          <a:p>
            <a:r>
              <a:rPr lang="en-US" altLang="ja-JP" sz="2800" dirty="0"/>
              <a:t>｢</a:t>
            </a:r>
            <a:r>
              <a:rPr lang="ja-JP" altLang="en-US" sz="2800" dirty="0"/>
              <a:t>体育の見方・考え方</a:t>
            </a:r>
            <a:r>
              <a:rPr lang="en-US" altLang="ja-JP" sz="2800" dirty="0"/>
              <a:t>｣</a:t>
            </a:r>
          </a:p>
          <a:p>
            <a:r>
              <a:rPr lang="ja-JP" altLang="en-US" sz="2400" dirty="0"/>
              <a:t>　生涯にわたる豊かなスポーツライフを実現する観点を踏まえ，</a:t>
            </a:r>
            <a:r>
              <a:rPr lang="en-US" altLang="ja-JP" sz="2400" dirty="0"/>
              <a:t>｢</a:t>
            </a:r>
            <a:r>
              <a:rPr lang="ja-JP" altLang="en-US" sz="2400" dirty="0"/>
              <a:t>運動やスポーツを，その価値や特性に着目して，楽しさや喜びとともに体力の向上に果たす役割の視点から捉え，自己の適性等に応じた</a:t>
            </a:r>
            <a:r>
              <a:rPr lang="en-US" altLang="ja-JP" sz="2400" dirty="0"/>
              <a:t>『</a:t>
            </a:r>
            <a:r>
              <a:rPr lang="ja-JP" altLang="en-US" sz="2400" dirty="0"/>
              <a:t>する・みる・支える・知る</a:t>
            </a:r>
            <a:r>
              <a:rPr lang="en-US" altLang="ja-JP" sz="2400" dirty="0"/>
              <a:t>』</a:t>
            </a:r>
            <a:r>
              <a:rPr lang="ja-JP" altLang="en-US" sz="2400" dirty="0"/>
              <a:t>の多様な関わり方と関連付けること</a:t>
            </a:r>
            <a:r>
              <a:rPr lang="en-US" altLang="ja-JP" sz="2400" dirty="0"/>
              <a:t>｣</a:t>
            </a:r>
            <a:endParaRPr lang="ja-JP" altLang="en-US" sz="2400" dirty="0"/>
          </a:p>
        </p:txBody>
      </p:sp>
      <p:sp>
        <p:nvSpPr>
          <p:cNvPr id="6" name="タイトル 1">
            <a:extLst>
              <a:ext uri="{FF2B5EF4-FFF2-40B4-BE49-F238E27FC236}">
                <a16:creationId xmlns:a16="http://schemas.microsoft.com/office/drawing/2014/main" id="{3C7EACDD-38A0-4264-9D86-06A6E21D984C}"/>
              </a:ext>
            </a:extLst>
          </p:cNvPr>
          <p:cNvSpPr>
            <a:spLocks noGrp="1"/>
          </p:cNvSpPr>
          <p:nvPr>
            <p:ph type="title"/>
          </p:nvPr>
        </p:nvSpPr>
        <p:spPr>
          <a:xfrm>
            <a:off x="394792" y="1268760"/>
            <a:ext cx="4392612" cy="574675"/>
          </a:xfrm>
          <a:solidFill>
            <a:schemeClr val="accent6">
              <a:lumMod val="20000"/>
              <a:lumOff val="80000"/>
            </a:schemeClr>
          </a:solidFill>
        </p:spPr>
        <p:txBody>
          <a:bodyPr/>
          <a:lstStyle/>
          <a:p>
            <a:pPr>
              <a:defRPr/>
            </a:pPr>
            <a:r>
              <a:rPr lang="ja-JP" altLang="en-US" sz="2800" dirty="0"/>
              <a:t>体育や保健の見方・考え方</a:t>
            </a:r>
          </a:p>
        </p:txBody>
      </p:sp>
      <p:sp>
        <p:nvSpPr>
          <p:cNvPr id="7" name="正方形/長方形 6">
            <a:extLst>
              <a:ext uri="{FF2B5EF4-FFF2-40B4-BE49-F238E27FC236}">
                <a16:creationId xmlns:a16="http://schemas.microsoft.com/office/drawing/2014/main" id="{10FEFA1D-2801-4468-A5C6-DD24674DA69C}"/>
              </a:ext>
            </a:extLst>
          </p:cNvPr>
          <p:cNvSpPr/>
          <p:nvPr/>
        </p:nvSpPr>
        <p:spPr>
          <a:xfrm>
            <a:off x="394792" y="4393458"/>
            <a:ext cx="8137648" cy="2369880"/>
          </a:xfrm>
          <a:prstGeom prst="rect">
            <a:avLst/>
          </a:prstGeom>
        </p:spPr>
        <p:txBody>
          <a:bodyPr wrap="square">
            <a:spAutoFit/>
          </a:bodyPr>
          <a:lstStyle/>
          <a:p>
            <a:r>
              <a:rPr lang="en-US" altLang="ja-JP" sz="2800" dirty="0"/>
              <a:t>｢</a:t>
            </a:r>
            <a:r>
              <a:rPr lang="ja-JP" altLang="en-US" sz="2800" dirty="0"/>
              <a:t>保健の見方・考え方</a:t>
            </a:r>
            <a:r>
              <a:rPr lang="en-US" altLang="ja-JP" sz="2800" dirty="0"/>
              <a:t>｣</a:t>
            </a:r>
            <a:endParaRPr lang="en-US" altLang="ja-JP" sz="2400" dirty="0"/>
          </a:p>
          <a:p>
            <a:r>
              <a:rPr lang="ja-JP" altLang="en-US" sz="2400" dirty="0"/>
              <a:t>　疾病や傷害を防止するとともに，生活の質や生きがいを重視した健康に関する観点を踏まえ，</a:t>
            </a:r>
            <a:r>
              <a:rPr lang="en-US" altLang="ja-JP" sz="2400" dirty="0"/>
              <a:t>｢</a:t>
            </a:r>
            <a:r>
              <a:rPr lang="ja-JP" altLang="en-US" sz="2400" dirty="0"/>
              <a:t>個人及び社会生活における課題や情報を，健康や安全に関する原則や概念に着目して捉え，疾病等のリスクの軽減や生活の質の向上，健康を支える環境づくりと関連付けること</a:t>
            </a:r>
            <a:r>
              <a:rPr lang="en-US" altLang="ja-JP" sz="2400" dirty="0"/>
              <a:t>｣</a:t>
            </a:r>
            <a:endParaRPr lang="ja-JP" altLang="en-US" sz="2400" dirty="0"/>
          </a:p>
        </p:txBody>
      </p:sp>
    </p:spTree>
    <p:extLst>
      <p:ext uri="{BB962C8B-B14F-4D97-AF65-F5344CB8AC3E}">
        <p14:creationId xmlns:p14="http://schemas.microsoft.com/office/powerpoint/2010/main" val="2824951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3" name="正方形/長方形 2">
            <a:extLst>
              <a:ext uri="{FF2B5EF4-FFF2-40B4-BE49-F238E27FC236}">
                <a16:creationId xmlns:a16="http://schemas.microsoft.com/office/drawing/2014/main" id="{C3E41C85-F88E-4B40-8B36-A2FFA70DA84D}"/>
              </a:ext>
            </a:extLst>
          </p:cNvPr>
          <p:cNvSpPr/>
          <p:nvPr/>
        </p:nvSpPr>
        <p:spPr>
          <a:xfrm>
            <a:off x="150813" y="1557338"/>
            <a:ext cx="8813800" cy="4585871"/>
          </a:xfrm>
          <a:prstGeom prst="rect">
            <a:avLst/>
          </a:prstGeom>
        </p:spPr>
        <p:txBody>
          <a:bodyPr>
            <a:spAutoFit/>
          </a:bodyPr>
          <a:lstStyle/>
          <a:p>
            <a:pPr marL="514350" indent="-514350">
              <a:buFontTx/>
              <a:buAutoNum type="arabicParenBoth"/>
              <a:defRPr/>
            </a:pPr>
            <a:r>
              <a:rPr lang="ja-JP" altLang="en-US" sz="2800" dirty="0"/>
              <a:t>　各種の運動の特性に応じた技能等及び個人生活における健康・安全について理解するとともに，基本的な技能を身に付けるようにする。　　　　　　　　　　　　　　　　　　　　　　　　　　</a:t>
            </a:r>
            <a:endParaRPr lang="en-US" altLang="ja-JP" sz="2800" dirty="0"/>
          </a:p>
          <a:p>
            <a:pPr>
              <a:defRPr/>
            </a:pPr>
            <a:r>
              <a:rPr lang="ja-JP" altLang="en-US" sz="2800" dirty="0">
                <a:solidFill>
                  <a:srgbClr val="FF0000"/>
                </a:solidFill>
              </a:rPr>
              <a:t>　　　　　　　　　　　　　　　　　　　　　　　　</a:t>
            </a:r>
            <a:r>
              <a:rPr lang="ja-JP" altLang="en-US" sz="3200" dirty="0">
                <a:solidFill>
                  <a:srgbClr val="FF0000"/>
                </a:solidFill>
              </a:rPr>
              <a:t>（知識及び技能）</a:t>
            </a:r>
            <a:endParaRPr lang="en-US" altLang="ja-JP" sz="3200" dirty="0">
              <a:solidFill>
                <a:srgbClr val="FF0000"/>
              </a:solidFill>
            </a:endParaRPr>
          </a:p>
          <a:p>
            <a:pPr>
              <a:defRPr/>
            </a:pPr>
            <a:r>
              <a:rPr lang="en-US" altLang="ja-JP" sz="2800" dirty="0"/>
              <a:t>(2)</a:t>
            </a:r>
            <a:r>
              <a:rPr lang="ja-JP" altLang="en-US" sz="2800" dirty="0"/>
              <a:t>　運動や健康についての自他の課題を発見し，合理的　</a:t>
            </a:r>
            <a:endParaRPr lang="en-US" altLang="ja-JP" sz="2800" dirty="0"/>
          </a:p>
          <a:p>
            <a:pPr>
              <a:defRPr/>
            </a:pPr>
            <a:r>
              <a:rPr lang="ja-JP" altLang="en-US" sz="2800" dirty="0"/>
              <a:t>　  な解決に向けて思考し判断するとともに，他者に伝える</a:t>
            </a:r>
            <a:endParaRPr lang="en-US" altLang="ja-JP" sz="2800" dirty="0"/>
          </a:p>
          <a:p>
            <a:pPr>
              <a:defRPr/>
            </a:pPr>
            <a:r>
              <a:rPr lang="en-US" altLang="ja-JP" sz="2800" dirty="0"/>
              <a:t>     </a:t>
            </a:r>
            <a:r>
              <a:rPr lang="ja-JP" altLang="en-US" sz="2800" dirty="0"/>
              <a:t>力を養う。　　　　　　</a:t>
            </a:r>
            <a:r>
              <a:rPr lang="ja-JP" altLang="en-US" sz="3200" dirty="0">
                <a:solidFill>
                  <a:srgbClr val="FF0000"/>
                </a:solidFill>
              </a:rPr>
              <a:t>  （思考力、判断力、表現力等）</a:t>
            </a:r>
            <a:endParaRPr lang="en-US" altLang="ja-JP" sz="3200" dirty="0">
              <a:solidFill>
                <a:srgbClr val="FF0000"/>
              </a:solidFill>
            </a:endParaRPr>
          </a:p>
          <a:p>
            <a:pPr>
              <a:defRPr/>
            </a:pPr>
            <a:r>
              <a:rPr lang="en-US" altLang="ja-JP" sz="2800" dirty="0"/>
              <a:t>(3)</a:t>
            </a:r>
            <a:r>
              <a:rPr lang="ja-JP" altLang="en-US" sz="2800" dirty="0"/>
              <a:t>　生涯にわたって運動に親しむとともに健康の保持増　</a:t>
            </a:r>
            <a:endParaRPr lang="en-US" altLang="ja-JP" sz="2800" dirty="0"/>
          </a:p>
          <a:p>
            <a:pPr>
              <a:defRPr/>
            </a:pPr>
            <a:r>
              <a:rPr lang="ja-JP" altLang="en-US" sz="2800" dirty="0"/>
              <a:t>　  進と体力の向上を目指し，明るく豊かな生活を営む態</a:t>
            </a:r>
            <a:endParaRPr lang="en-US" altLang="ja-JP" sz="2800" dirty="0"/>
          </a:p>
          <a:p>
            <a:pPr>
              <a:defRPr/>
            </a:pPr>
            <a:r>
              <a:rPr lang="ja-JP" altLang="en-US" sz="2800" dirty="0"/>
              <a:t>　  度を養う。　　　　　　　</a:t>
            </a:r>
            <a:r>
              <a:rPr lang="ja-JP" altLang="en-US" sz="3200" dirty="0">
                <a:solidFill>
                  <a:srgbClr val="FF0000"/>
                </a:solidFill>
              </a:rPr>
              <a:t>（学びに向かう力、人間性等）</a:t>
            </a:r>
          </a:p>
        </p:txBody>
      </p:sp>
      <p:sp>
        <p:nvSpPr>
          <p:cNvPr id="6" name="楕円 5">
            <a:extLst>
              <a:ext uri="{FF2B5EF4-FFF2-40B4-BE49-F238E27FC236}">
                <a16:creationId xmlns:a16="http://schemas.microsoft.com/office/drawing/2014/main" id="{E937CD15-7A88-4A6C-8E8D-93C7B8A3E5D0}"/>
              </a:ext>
            </a:extLst>
          </p:cNvPr>
          <p:cNvSpPr/>
          <p:nvPr/>
        </p:nvSpPr>
        <p:spPr>
          <a:xfrm>
            <a:off x="503237" y="1952625"/>
            <a:ext cx="8137525" cy="295275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ja-JP" altLang="en-US" sz="4000" dirty="0">
                <a:solidFill>
                  <a:schemeClr val="tx1"/>
                </a:solidFill>
              </a:rPr>
              <a:t>全ての教科等において資質・能力を示す三つの柱を踏まえた目標の示し方</a:t>
            </a:r>
          </a:p>
        </p:txBody>
      </p:sp>
    </p:spTree>
    <p:extLst>
      <p:ext uri="{BB962C8B-B14F-4D97-AF65-F5344CB8AC3E}">
        <p14:creationId xmlns:p14="http://schemas.microsoft.com/office/powerpoint/2010/main" val="2554702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2" name="楕円 1">
            <a:extLst>
              <a:ext uri="{FF2B5EF4-FFF2-40B4-BE49-F238E27FC236}">
                <a16:creationId xmlns:a16="http://schemas.microsoft.com/office/drawing/2014/main" id="{82909A81-CC75-4B2A-A618-9C24A4B3DD26}"/>
              </a:ext>
            </a:extLst>
          </p:cNvPr>
          <p:cNvSpPr/>
          <p:nvPr/>
        </p:nvSpPr>
        <p:spPr>
          <a:xfrm>
            <a:off x="4284663" y="274638"/>
            <a:ext cx="4608512" cy="112395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知識及び技能</a:t>
            </a:r>
          </a:p>
        </p:txBody>
      </p:sp>
      <p:pic>
        <p:nvPicPr>
          <p:cNvPr id="40964" name="図 2">
            <a:extLst>
              <a:ext uri="{FF2B5EF4-FFF2-40B4-BE49-F238E27FC236}">
                <a16:creationId xmlns:a16="http://schemas.microsoft.com/office/drawing/2014/main" id="{7588CB82-A453-46F0-97A0-960F6B259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420938"/>
            <a:ext cx="8788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図 3">
            <a:extLst>
              <a:ext uri="{FF2B5EF4-FFF2-40B4-BE49-F238E27FC236}">
                <a16:creationId xmlns:a16="http://schemas.microsoft.com/office/drawing/2014/main" id="{D36A3CE5-9D3B-471C-8738-2643DE2D8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524000"/>
            <a:ext cx="31670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169E72F3-B059-41E5-9C07-357ECE210680}"/>
              </a:ext>
            </a:extLst>
          </p:cNvPr>
          <p:cNvSpPr/>
          <p:nvPr/>
        </p:nvSpPr>
        <p:spPr bwMode="auto">
          <a:xfrm>
            <a:off x="1058863" y="3573463"/>
            <a:ext cx="7473950" cy="863600"/>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7" name="正方形/長方形 6">
            <a:extLst>
              <a:ext uri="{FF2B5EF4-FFF2-40B4-BE49-F238E27FC236}">
                <a16:creationId xmlns:a16="http://schemas.microsoft.com/office/drawing/2014/main" id="{F8F065D9-A520-4A11-ADD4-40F9151B32E0}"/>
              </a:ext>
            </a:extLst>
          </p:cNvPr>
          <p:cNvSpPr/>
          <p:nvPr/>
        </p:nvSpPr>
        <p:spPr bwMode="auto">
          <a:xfrm>
            <a:off x="1258888" y="2490788"/>
            <a:ext cx="576262" cy="506412"/>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533323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2" name="楕円 1">
            <a:extLst>
              <a:ext uri="{FF2B5EF4-FFF2-40B4-BE49-F238E27FC236}">
                <a16:creationId xmlns:a16="http://schemas.microsoft.com/office/drawing/2014/main" id="{82909A81-CC75-4B2A-A618-9C24A4B3DD26}"/>
              </a:ext>
            </a:extLst>
          </p:cNvPr>
          <p:cNvSpPr/>
          <p:nvPr/>
        </p:nvSpPr>
        <p:spPr>
          <a:xfrm>
            <a:off x="6011863" y="338138"/>
            <a:ext cx="1873250" cy="112395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知識</a:t>
            </a:r>
          </a:p>
        </p:txBody>
      </p:sp>
      <p:pic>
        <p:nvPicPr>
          <p:cNvPr id="43012" name="図 5">
            <a:extLst>
              <a:ext uri="{FF2B5EF4-FFF2-40B4-BE49-F238E27FC236}">
                <a16:creationId xmlns:a16="http://schemas.microsoft.com/office/drawing/2014/main" id="{7C6EDAB0-F9C8-4F75-932E-1838870C2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1838325"/>
            <a:ext cx="8675687"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図 6">
            <a:extLst>
              <a:ext uri="{FF2B5EF4-FFF2-40B4-BE49-F238E27FC236}">
                <a16:creationId xmlns:a16="http://schemas.microsoft.com/office/drawing/2014/main" id="{3FA285CA-A01B-4B2E-A9BA-1B6F2AE75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5588000"/>
            <a:ext cx="84248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239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2" name="楕円 1">
            <a:extLst>
              <a:ext uri="{FF2B5EF4-FFF2-40B4-BE49-F238E27FC236}">
                <a16:creationId xmlns:a16="http://schemas.microsoft.com/office/drawing/2014/main" id="{82909A81-CC75-4B2A-A618-9C24A4B3DD26}"/>
              </a:ext>
            </a:extLst>
          </p:cNvPr>
          <p:cNvSpPr/>
          <p:nvPr/>
        </p:nvSpPr>
        <p:spPr>
          <a:xfrm>
            <a:off x="4284663" y="274638"/>
            <a:ext cx="4608512" cy="112395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知識及び技能</a:t>
            </a:r>
          </a:p>
        </p:txBody>
      </p:sp>
      <p:pic>
        <p:nvPicPr>
          <p:cNvPr id="45060" name="図 2">
            <a:extLst>
              <a:ext uri="{FF2B5EF4-FFF2-40B4-BE49-F238E27FC236}">
                <a16:creationId xmlns:a16="http://schemas.microsoft.com/office/drawing/2014/main" id="{F22525FA-FF87-4646-8361-E7B773BF3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420938"/>
            <a:ext cx="8788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図 3">
            <a:extLst>
              <a:ext uri="{FF2B5EF4-FFF2-40B4-BE49-F238E27FC236}">
                <a16:creationId xmlns:a16="http://schemas.microsoft.com/office/drawing/2014/main" id="{D7DB212E-3CC2-447A-AF2F-5F1D3D3630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524000"/>
            <a:ext cx="31670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169E72F3-B059-41E5-9C07-357ECE210680}"/>
              </a:ext>
            </a:extLst>
          </p:cNvPr>
          <p:cNvSpPr/>
          <p:nvPr/>
        </p:nvSpPr>
        <p:spPr bwMode="auto">
          <a:xfrm>
            <a:off x="2087563" y="4437112"/>
            <a:ext cx="6156845" cy="506412"/>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7" name="正方形/長方形 6">
            <a:extLst>
              <a:ext uri="{FF2B5EF4-FFF2-40B4-BE49-F238E27FC236}">
                <a16:creationId xmlns:a16="http://schemas.microsoft.com/office/drawing/2014/main" id="{F8F065D9-A520-4A11-ADD4-40F9151B32E0}"/>
              </a:ext>
            </a:extLst>
          </p:cNvPr>
          <p:cNvSpPr/>
          <p:nvPr/>
        </p:nvSpPr>
        <p:spPr bwMode="auto">
          <a:xfrm>
            <a:off x="2087563" y="2490788"/>
            <a:ext cx="576262" cy="506412"/>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90558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4413" t="9177" r="24400" b="22224"/>
          <a:stretch/>
        </p:blipFill>
        <p:spPr>
          <a:xfrm>
            <a:off x="-108520" y="-198784"/>
            <a:ext cx="9361040" cy="7056784"/>
          </a:xfrm>
          <a:prstGeom prst="rect">
            <a:avLst/>
          </a:prstGeom>
        </p:spPr>
      </p:pic>
      <p:sp>
        <p:nvSpPr>
          <p:cNvPr id="13" name="正方形/長方形 12"/>
          <p:cNvSpPr/>
          <p:nvPr/>
        </p:nvSpPr>
        <p:spPr bwMode="auto">
          <a:xfrm>
            <a:off x="4247456" y="476672"/>
            <a:ext cx="1044624" cy="6244802"/>
          </a:xfrm>
          <a:prstGeom prst="rect">
            <a:avLst/>
          </a:prstGeom>
          <a:noFill/>
          <a:ln w="4445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4" name="正方形/長方形 3">
            <a:extLst>
              <a:ext uri="{FF2B5EF4-FFF2-40B4-BE49-F238E27FC236}">
                <a16:creationId xmlns:a16="http://schemas.microsoft.com/office/drawing/2014/main" id="{DFE3AC86-EFD7-4EFA-B7AB-1CA974AFC673}"/>
              </a:ext>
            </a:extLst>
          </p:cNvPr>
          <p:cNvSpPr/>
          <p:nvPr/>
        </p:nvSpPr>
        <p:spPr bwMode="auto">
          <a:xfrm>
            <a:off x="4247456" y="3717032"/>
            <a:ext cx="4896544" cy="1440160"/>
          </a:xfrm>
          <a:prstGeom prst="rect">
            <a:avLst/>
          </a:prstGeom>
          <a:noFill/>
          <a:ln w="4445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7" name="吹き出し: 角を丸めた四角形 6">
            <a:extLst>
              <a:ext uri="{FF2B5EF4-FFF2-40B4-BE49-F238E27FC236}">
                <a16:creationId xmlns:a16="http://schemas.microsoft.com/office/drawing/2014/main" id="{E23BDD15-EA97-424B-8C28-09B43823A5FC}"/>
              </a:ext>
            </a:extLst>
          </p:cNvPr>
          <p:cNvSpPr/>
          <p:nvPr/>
        </p:nvSpPr>
        <p:spPr>
          <a:xfrm>
            <a:off x="5724128" y="1700808"/>
            <a:ext cx="2736050" cy="1440160"/>
          </a:xfrm>
          <a:prstGeom prst="wedgeRoundRectCallout">
            <a:avLst>
              <a:gd name="adj1" fmla="val -22389"/>
              <a:gd name="adj2" fmla="val 125791"/>
              <a:gd name="adj3" fmla="val 16667"/>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600" b="1" dirty="0">
                <a:latin typeface="AR P丸ゴシック体E" panose="020F0900000000000000" pitchFamily="50" charset="-128"/>
                <a:ea typeface="AR P丸ゴシック体E" panose="020F0900000000000000" pitchFamily="50" charset="-128"/>
              </a:rPr>
              <a:t>宮崎地区</a:t>
            </a:r>
            <a:endParaRPr lang="en-US" altLang="ja-JP" sz="3600" b="1" dirty="0">
              <a:latin typeface="AR P丸ゴシック体E" panose="020F0900000000000000" pitchFamily="50" charset="-128"/>
              <a:ea typeface="AR P丸ゴシック体E" panose="020F0900000000000000" pitchFamily="50" charset="-128"/>
            </a:endParaRPr>
          </a:p>
          <a:p>
            <a:pPr algn="ctr"/>
            <a:r>
              <a:rPr lang="ja-JP" altLang="en-US" sz="3600" b="1" dirty="0">
                <a:latin typeface="AR P丸ゴシック体E" panose="020F0900000000000000" pitchFamily="50" charset="-128"/>
                <a:ea typeface="AR P丸ゴシック体E" panose="020F0900000000000000" pitchFamily="50" charset="-128"/>
              </a:rPr>
              <a:t>九州学体研</a:t>
            </a:r>
            <a:endParaRPr kumimoji="1" lang="ja-JP" altLang="en-US" sz="3600" b="1"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17417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2" name="楕円 1">
            <a:extLst>
              <a:ext uri="{FF2B5EF4-FFF2-40B4-BE49-F238E27FC236}">
                <a16:creationId xmlns:a16="http://schemas.microsoft.com/office/drawing/2014/main" id="{82909A81-CC75-4B2A-A618-9C24A4B3DD26}"/>
              </a:ext>
            </a:extLst>
          </p:cNvPr>
          <p:cNvSpPr/>
          <p:nvPr/>
        </p:nvSpPr>
        <p:spPr>
          <a:xfrm>
            <a:off x="5651500" y="274638"/>
            <a:ext cx="2449513" cy="112395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技能</a:t>
            </a:r>
          </a:p>
        </p:txBody>
      </p:sp>
      <p:pic>
        <p:nvPicPr>
          <p:cNvPr id="47108" name="図 2">
            <a:extLst>
              <a:ext uri="{FF2B5EF4-FFF2-40B4-BE49-F238E27FC236}">
                <a16:creationId xmlns:a16="http://schemas.microsoft.com/office/drawing/2014/main" id="{7A1AF59C-53FB-41DF-8894-4665B6856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700213"/>
            <a:ext cx="8489701"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D85C25D9-EE11-49F6-A430-36DE919B68E8}"/>
              </a:ext>
            </a:extLst>
          </p:cNvPr>
          <p:cNvSpPr/>
          <p:nvPr/>
        </p:nvSpPr>
        <p:spPr bwMode="auto">
          <a:xfrm>
            <a:off x="395536" y="2060848"/>
            <a:ext cx="8280920" cy="1728192"/>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3" name="四角形: 角度付き 2">
            <a:extLst>
              <a:ext uri="{FF2B5EF4-FFF2-40B4-BE49-F238E27FC236}">
                <a16:creationId xmlns:a16="http://schemas.microsoft.com/office/drawing/2014/main" id="{0B6671FA-C72E-463D-B64E-AB083E3AABC3}"/>
              </a:ext>
            </a:extLst>
          </p:cNvPr>
          <p:cNvSpPr/>
          <p:nvPr/>
        </p:nvSpPr>
        <p:spPr>
          <a:xfrm>
            <a:off x="3779911" y="2564903"/>
            <a:ext cx="1584177" cy="864097"/>
          </a:xfrm>
          <a:prstGeom prst="bevel">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特性</a:t>
            </a:r>
          </a:p>
        </p:txBody>
      </p:sp>
    </p:spTree>
    <p:extLst>
      <p:ext uri="{BB962C8B-B14F-4D97-AF65-F5344CB8AC3E}">
        <p14:creationId xmlns:p14="http://schemas.microsoft.com/office/powerpoint/2010/main" val="80140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2" name="楕円 1">
            <a:extLst>
              <a:ext uri="{FF2B5EF4-FFF2-40B4-BE49-F238E27FC236}">
                <a16:creationId xmlns:a16="http://schemas.microsoft.com/office/drawing/2014/main" id="{82909A81-CC75-4B2A-A618-9C24A4B3DD26}"/>
              </a:ext>
            </a:extLst>
          </p:cNvPr>
          <p:cNvSpPr/>
          <p:nvPr/>
        </p:nvSpPr>
        <p:spPr>
          <a:xfrm>
            <a:off x="5651500" y="274638"/>
            <a:ext cx="2449513" cy="112395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技能</a:t>
            </a:r>
          </a:p>
        </p:txBody>
      </p:sp>
      <p:pic>
        <p:nvPicPr>
          <p:cNvPr id="47108" name="図 2">
            <a:extLst>
              <a:ext uri="{FF2B5EF4-FFF2-40B4-BE49-F238E27FC236}">
                <a16:creationId xmlns:a16="http://schemas.microsoft.com/office/drawing/2014/main" id="{7A1AF59C-53FB-41DF-8894-4665B6856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700213"/>
            <a:ext cx="8489701"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D85C25D9-EE11-49F6-A430-36DE919B68E8}"/>
              </a:ext>
            </a:extLst>
          </p:cNvPr>
          <p:cNvSpPr/>
          <p:nvPr/>
        </p:nvSpPr>
        <p:spPr bwMode="auto">
          <a:xfrm>
            <a:off x="395536" y="3788792"/>
            <a:ext cx="8280920" cy="864097"/>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3" name="四角形: 角度付き 2">
            <a:extLst>
              <a:ext uri="{FF2B5EF4-FFF2-40B4-BE49-F238E27FC236}">
                <a16:creationId xmlns:a16="http://schemas.microsoft.com/office/drawing/2014/main" id="{0B6671FA-C72E-463D-B64E-AB083E3AABC3}"/>
              </a:ext>
            </a:extLst>
          </p:cNvPr>
          <p:cNvSpPr/>
          <p:nvPr/>
        </p:nvSpPr>
        <p:spPr>
          <a:xfrm>
            <a:off x="3743907" y="3788791"/>
            <a:ext cx="1584177" cy="864097"/>
          </a:xfrm>
          <a:prstGeom prst="bevel">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技能</a:t>
            </a:r>
            <a:endParaRPr kumimoji="1" lang="ja-JP" altLang="en-US" sz="3200" dirty="0">
              <a:solidFill>
                <a:schemeClr val="tx1"/>
              </a:solidFill>
            </a:endParaRPr>
          </a:p>
        </p:txBody>
      </p:sp>
    </p:spTree>
    <p:extLst>
      <p:ext uri="{BB962C8B-B14F-4D97-AF65-F5344CB8AC3E}">
        <p14:creationId xmlns:p14="http://schemas.microsoft.com/office/powerpoint/2010/main" val="125731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2" name="楕円 1">
            <a:extLst>
              <a:ext uri="{FF2B5EF4-FFF2-40B4-BE49-F238E27FC236}">
                <a16:creationId xmlns:a16="http://schemas.microsoft.com/office/drawing/2014/main" id="{82909A81-CC75-4B2A-A618-9C24A4B3DD26}"/>
              </a:ext>
            </a:extLst>
          </p:cNvPr>
          <p:cNvSpPr/>
          <p:nvPr/>
        </p:nvSpPr>
        <p:spPr>
          <a:xfrm>
            <a:off x="5651500" y="274638"/>
            <a:ext cx="2449513" cy="112395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技能</a:t>
            </a:r>
          </a:p>
        </p:txBody>
      </p:sp>
      <p:pic>
        <p:nvPicPr>
          <p:cNvPr id="47108" name="図 2">
            <a:extLst>
              <a:ext uri="{FF2B5EF4-FFF2-40B4-BE49-F238E27FC236}">
                <a16:creationId xmlns:a16="http://schemas.microsoft.com/office/drawing/2014/main" id="{7A1AF59C-53FB-41DF-8894-4665B6856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700213"/>
            <a:ext cx="8489701"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D85C25D9-EE11-49F6-A430-36DE919B68E8}"/>
              </a:ext>
            </a:extLst>
          </p:cNvPr>
          <p:cNvSpPr/>
          <p:nvPr/>
        </p:nvSpPr>
        <p:spPr bwMode="auto">
          <a:xfrm>
            <a:off x="431540" y="4653136"/>
            <a:ext cx="8280920" cy="1728192"/>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3" name="四角形: 角度付き 2">
            <a:extLst>
              <a:ext uri="{FF2B5EF4-FFF2-40B4-BE49-F238E27FC236}">
                <a16:creationId xmlns:a16="http://schemas.microsoft.com/office/drawing/2014/main" id="{0B6671FA-C72E-463D-B64E-AB083E3AABC3}"/>
              </a:ext>
            </a:extLst>
          </p:cNvPr>
          <p:cNvSpPr/>
          <p:nvPr/>
        </p:nvSpPr>
        <p:spPr>
          <a:xfrm>
            <a:off x="3387799" y="5085183"/>
            <a:ext cx="2231628" cy="864097"/>
          </a:xfrm>
          <a:prstGeom prst="bevel">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指導方法</a:t>
            </a:r>
            <a:endParaRPr kumimoji="1" lang="ja-JP" altLang="en-US" sz="3200" dirty="0">
              <a:solidFill>
                <a:schemeClr val="tx1"/>
              </a:solidFill>
            </a:endParaRPr>
          </a:p>
        </p:txBody>
      </p:sp>
    </p:spTree>
    <p:extLst>
      <p:ext uri="{BB962C8B-B14F-4D97-AF65-F5344CB8AC3E}">
        <p14:creationId xmlns:p14="http://schemas.microsoft.com/office/powerpoint/2010/main" val="337568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BF408E-D53E-4452-B7D9-75D8DA3070FF}"/>
              </a:ext>
            </a:extLst>
          </p:cNvPr>
          <p:cNvSpPr/>
          <p:nvPr/>
        </p:nvSpPr>
        <p:spPr>
          <a:xfrm>
            <a:off x="179388" y="188689"/>
            <a:ext cx="4392612" cy="6479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2" name="楕円 1">
            <a:extLst>
              <a:ext uri="{FF2B5EF4-FFF2-40B4-BE49-F238E27FC236}">
                <a16:creationId xmlns:a16="http://schemas.microsoft.com/office/drawing/2014/main" id="{82909A81-CC75-4B2A-A618-9C24A4B3DD26}"/>
              </a:ext>
            </a:extLst>
          </p:cNvPr>
          <p:cNvSpPr/>
          <p:nvPr/>
        </p:nvSpPr>
        <p:spPr>
          <a:xfrm>
            <a:off x="4321780" y="241897"/>
            <a:ext cx="4608512" cy="67468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知識及び技能</a:t>
            </a:r>
          </a:p>
        </p:txBody>
      </p:sp>
      <p:pic>
        <p:nvPicPr>
          <p:cNvPr id="45061" name="図 3">
            <a:extLst>
              <a:ext uri="{FF2B5EF4-FFF2-40B4-BE49-F238E27FC236}">
                <a16:creationId xmlns:a16="http://schemas.microsoft.com/office/drawing/2014/main" id="{D7DB212E-3CC2-447A-AF2F-5F1D3D363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918896"/>
            <a:ext cx="31670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F8F065D9-A520-4A11-ADD4-40F9151B32E0}"/>
              </a:ext>
            </a:extLst>
          </p:cNvPr>
          <p:cNvSpPr/>
          <p:nvPr/>
        </p:nvSpPr>
        <p:spPr bwMode="auto">
          <a:xfrm>
            <a:off x="2087563" y="2490788"/>
            <a:ext cx="576262" cy="506412"/>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grpSp>
        <p:nvGrpSpPr>
          <p:cNvPr id="10" name="グループ化 9">
            <a:extLst>
              <a:ext uri="{FF2B5EF4-FFF2-40B4-BE49-F238E27FC236}">
                <a16:creationId xmlns:a16="http://schemas.microsoft.com/office/drawing/2014/main" id="{E871EDF0-DF56-48D2-A726-18C89F25634B}"/>
              </a:ext>
            </a:extLst>
          </p:cNvPr>
          <p:cNvGrpSpPr/>
          <p:nvPr/>
        </p:nvGrpSpPr>
        <p:grpSpPr>
          <a:xfrm>
            <a:off x="322684" y="1721234"/>
            <a:ext cx="8425060" cy="4894869"/>
            <a:chOff x="179388" y="1721234"/>
            <a:chExt cx="5486400" cy="2505075"/>
          </a:xfrm>
        </p:grpSpPr>
        <p:pic>
          <p:nvPicPr>
            <p:cNvPr id="4" name="図 3">
              <a:extLst>
                <a:ext uri="{FF2B5EF4-FFF2-40B4-BE49-F238E27FC236}">
                  <a16:creationId xmlns:a16="http://schemas.microsoft.com/office/drawing/2014/main" id="{18CBEB79-DE9F-4709-8B85-B51940D6E77A}"/>
                </a:ext>
              </a:extLst>
            </p:cNvPr>
            <p:cNvPicPr>
              <a:picLocks noChangeAspect="1"/>
            </p:cNvPicPr>
            <p:nvPr/>
          </p:nvPicPr>
          <p:blipFill>
            <a:blip r:embed="rId4"/>
            <a:stretch>
              <a:fillRect/>
            </a:stretch>
          </p:blipFill>
          <p:spPr>
            <a:xfrm>
              <a:off x="227013" y="3969134"/>
              <a:ext cx="5391150" cy="257175"/>
            </a:xfrm>
            <a:prstGeom prst="rect">
              <a:avLst/>
            </a:prstGeom>
          </p:spPr>
        </p:pic>
        <p:pic>
          <p:nvPicPr>
            <p:cNvPr id="9" name="図 8">
              <a:extLst>
                <a:ext uri="{FF2B5EF4-FFF2-40B4-BE49-F238E27FC236}">
                  <a16:creationId xmlns:a16="http://schemas.microsoft.com/office/drawing/2014/main" id="{861EA14E-CB2B-4F60-A5A3-7D36F4D78318}"/>
                </a:ext>
              </a:extLst>
            </p:cNvPr>
            <p:cNvPicPr>
              <a:picLocks noChangeAspect="1"/>
            </p:cNvPicPr>
            <p:nvPr/>
          </p:nvPicPr>
          <p:blipFill>
            <a:blip r:embed="rId5"/>
            <a:stretch>
              <a:fillRect/>
            </a:stretch>
          </p:blipFill>
          <p:spPr>
            <a:xfrm>
              <a:off x="179388" y="1721234"/>
              <a:ext cx="5486400" cy="2247900"/>
            </a:xfrm>
            <a:prstGeom prst="rect">
              <a:avLst/>
            </a:prstGeom>
          </p:spPr>
        </p:pic>
      </p:grpSp>
      <p:sp>
        <p:nvSpPr>
          <p:cNvPr id="13" name="正方形/長方形 12">
            <a:extLst>
              <a:ext uri="{FF2B5EF4-FFF2-40B4-BE49-F238E27FC236}">
                <a16:creationId xmlns:a16="http://schemas.microsoft.com/office/drawing/2014/main" id="{B3A7F290-765E-455B-A64F-D877C483EA03}"/>
              </a:ext>
            </a:extLst>
          </p:cNvPr>
          <p:cNvSpPr/>
          <p:nvPr/>
        </p:nvSpPr>
        <p:spPr bwMode="auto">
          <a:xfrm>
            <a:off x="2771800" y="3895309"/>
            <a:ext cx="1224136" cy="502515"/>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14" name="正方形/長方形 13">
            <a:extLst>
              <a:ext uri="{FF2B5EF4-FFF2-40B4-BE49-F238E27FC236}">
                <a16:creationId xmlns:a16="http://schemas.microsoft.com/office/drawing/2014/main" id="{A3D14223-D792-40E1-AA91-67D3027914B1}"/>
              </a:ext>
            </a:extLst>
          </p:cNvPr>
          <p:cNvSpPr/>
          <p:nvPr/>
        </p:nvSpPr>
        <p:spPr bwMode="auto">
          <a:xfrm>
            <a:off x="7308304" y="5683356"/>
            <a:ext cx="1232936" cy="437681"/>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15" name="正方形/長方形 14">
            <a:extLst>
              <a:ext uri="{FF2B5EF4-FFF2-40B4-BE49-F238E27FC236}">
                <a16:creationId xmlns:a16="http://schemas.microsoft.com/office/drawing/2014/main" id="{C46E9E44-87FD-43BC-B215-20F88B8EBC90}"/>
              </a:ext>
            </a:extLst>
          </p:cNvPr>
          <p:cNvSpPr/>
          <p:nvPr/>
        </p:nvSpPr>
        <p:spPr bwMode="auto">
          <a:xfrm>
            <a:off x="2771800" y="4771575"/>
            <a:ext cx="2160240" cy="502515"/>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16" name="正方形/長方形 15">
            <a:extLst>
              <a:ext uri="{FF2B5EF4-FFF2-40B4-BE49-F238E27FC236}">
                <a16:creationId xmlns:a16="http://schemas.microsoft.com/office/drawing/2014/main" id="{27240A57-2572-41C0-9226-3C8A26EA7E61}"/>
              </a:ext>
            </a:extLst>
          </p:cNvPr>
          <p:cNvSpPr/>
          <p:nvPr/>
        </p:nvSpPr>
        <p:spPr bwMode="auto">
          <a:xfrm>
            <a:off x="3464346" y="5665768"/>
            <a:ext cx="2160239" cy="437681"/>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17" name="四角形: 角度付き 16">
            <a:extLst>
              <a:ext uri="{FF2B5EF4-FFF2-40B4-BE49-F238E27FC236}">
                <a16:creationId xmlns:a16="http://schemas.microsoft.com/office/drawing/2014/main" id="{1106732B-8969-454A-A823-085FED72E31B}"/>
              </a:ext>
            </a:extLst>
          </p:cNvPr>
          <p:cNvSpPr/>
          <p:nvPr/>
        </p:nvSpPr>
        <p:spPr>
          <a:xfrm>
            <a:off x="4516306" y="2797397"/>
            <a:ext cx="4219460" cy="1598005"/>
          </a:xfrm>
          <a:prstGeom prst="bevel">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ボールや用具の操作</a:t>
            </a:r>
          </a:p>
        </p:txBody>
      </p:sp>
    </p:spTree>
    <p:extLst>
      <p:ext uri="{BB962C8B-B14F-4D97-AF65-F5344CB8AC3E}">
        <p14:creationId xmlns:p14="http://schemas.microsoft.com/office/powerpoint/2010/main" val="22243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BF408E-D53E-4452-B7D9-75D8DA3070FF}"/>
              </a:ext>
            </a:extLst>
          </p:cNvPr>
          <p:cNvSpPr/>
          <p:nvPr/>
        </p:nvSpPr>
        <p:spPr>
          <a:xfrm>
            <a:off x="179388" y="188689"/>
            <a:ext cx="4392612" cy="6479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2" name="楕円 1">
            <a:extLst>
              <a:ext uri="{FF2B5EF4-FFF2-40B4-BE49-F238E27FC236}">
                <a16:creationId xmlns:a16="http://schemas.microsoft.com/office/drawing/2014/main" id="{82909A81-CC75-4B2A-A618-9C24A4B3DD26}"/>
              </a:ext>
            </a:extLst>
          </p:cNvPr>
          <p:cNvSpPr/>
          <p:nvPr/>
        </p:nvSpPr>
        <p:spPr>
          <a:xfrm>
            <a:off x="4321780" y="241897"/>
            <a:ext cx="4608512" cy="67468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知識及び技能</a:t>
            </a:r>
          </a:p>
        </p:txBody>
      </p:sp>
      <p:pic>
        <p:nvPicPr>
          <p:cNvPr id="45061" name="図 3">
            <a:extLst>
              <a:ext uri="{FF2B5EF4-FFF2-40B4-BE49-F238E27FC236}">
                <a16:creationId xmlns:a16="http://schemas.microsoft.com/office/drawing/2014/main" id="{D7DB212E-3CC2-447A-AF2F-5F1D3D363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918896"/>
            <a:ext cx="31670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F8F065D9-A520-4A11-ADD4-40F9151B32E0}"/>
              </a:ext>
            </a:extLst>
          </p:cNvPr>
          <p:cNvSpPr/>
          <p:nvPr/>
        </p:nvSpPr>
        <p:spPr bwMode="auto">
          <a:xfrm>
            <a:off x="2087563" y="2490788"/>
            <a:ext cx="576262" cy="506412"/>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grpSp>
        <p:nvGrpSpPr>
          <p:cNvPr id="10" name="グループ化 9">
            <a:extLst>
              <a:ext uri="{FF2B5EF4-FFF2-40B4-BE49-F238E27FC236}">
                <a16:creationId xmlns:a16="http://schemas.microsoft.com/office/drawing/2014/main" id="{E871EDF0-DF56-48D2-A726-18C89F25634B}"/>
              </a:ext>
            </a:extLst>
          </p:cNvPr>
          <p:cNvGrpSpPr/>
          <p:nvPr/>
        </p:nvGrpSpPr>
        <p:grpSpPr>
          <a:xfrm>
            <a:off x="322684" y="1721234"/>
            <a:ext cx="8425060" cy="4894869"/>
            <a:chOff x="179388" y="1721234"/>
            <a:chExt cx="5486400" cy="2505075"/>
          </a:xfrm>
        </p:grpSpPr>
        <p:pic>
          <p:nvPicPr>
            <p:cNvPr id="4" name="図 3">
              <a:extLst>
                <a:ext uri="{FF2B5EF4-FFF2-40B4-BE49-F238E27FC236}">
                  <a16:creationId xmlns:a16="http://schemas.microsoft.com/office/drawing/2014/main" id="{18CBEB79-DE9F-4709-8B85-B51940D6E77A}"/>
                </a:ext>
              </a:extLst>
            </p:cNvPr>
            <p:cNvPicPr>
              <a:picLocks noChangeAspect="1"/>
            </p:cNvPicPr>
            <p:nvPr/>
          </p:nvPicPr>
          <p:blipFill>
            <a:blip r:embed="rId4"/>
            <a:stretch>
              <a:fillRect/>
            </a:stretch>
          </p:blipFill>
          <p:spPr>
            <a:xfrm>
              <a:off x="227013" y="3969134"/>
              <a:ext cx="5391150" cy="257175"/>
            </a:xfrm>
            <a:prstGeom prst="rect">
              <a:avLst/>
            </a:prstGeom>
          </p:spPr>
        </p:pic>
        <p:pic>
          <p:nvPicPr>
            <p:cNvPr id="9" name="図 8">
              <a:extLst>
                <a:ext uri="{FF2B5EF4-FFF2-40B4-BE49-F238E27FC236}">
                  <a16:creationId xmlns:a16="http://schemas.microsoft.com/office/drawing/2014/main" id="{861EA14E-CB2B-4F60-A5A3-7D36F4D78318}"/>
                </a:ext>
              </a:extLst>
            </p:cNvPr>
            <p:cNvPicPr>
              <a:picLocks noChangeAspect="1"/>
            </p:cNvPicPr>
            <p:nvPr/>
          </p:nvPicPr>
          <p:blipFill>
            <a:blip r:embed="rId5"/>
            <a:stretch>
              <a:fillRect/>
            </a:stretch>
          </p:blipFill>
          <p:spPr>
            <a:xfrm>
              <a:off x="179388" y="1721234"/>
              <a:ext cx="5486400" cy="2247900"/>
            </a:xfrm>
            <a:prstGeom prst="rect">
              <a:avLst/>
            </a:prstGeom>
          </p:spPr>
        </p:pic>
      </p:grpSp>
      <p:sp>
        <p:nvSpPr>
          <p:cNvPr id="13" name="正方形/長方形 12">
            <a:extLst>
              <a:ext uri="{FF2B5EF4-FFF2-40B4-BE49-F238E27FC236}">
                <a16:creationId xmlns:a16="http://schemas.microsoft.com/office/drawing/2014/main" id="{B3A7F290-765E-455B-A64F-D877C483EA03}"/>
              </a:ext>
            </a:extLst>
          </p:cNvPr>
          <p:cNvSpPr/>
          <p:nvPr/>
        </p:nvSpPr>
        <p:spPr bwMode="auto">
          <a:xfrm>
            <a:off x="4139952" y="3895311"/>
            <a:ext cx="2808312" cy="502515"/>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14" name="正方形/長方形 13">
            <a:extLst>
              <a:ext uri="{FF2B5EF4-FFF2-40B4-BE49-F238E27FC236}">
                <a16:creationId xmlns:a16="http://schemas.microsoft.com/office/drawing/2014/main" id="{A3D14223-D792-40E1-AA91-67D3027914B1}"/>
              </a:ext>
            </a:extLst>
          </p:cNvPr>
          <p:cNvSpPr/>
          <p:nvPr/>
        </p:nvSpPr>
        <p:spPr bwMode="auto">
          <a:xfrm>
            <a:off x="1178825" y="6087663"/>
            <a:ext cx="1736992" cy="437681"/>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15" name="正方形/長方形 14">
            <a:extLst>
              <a:ext uri="{FF2B5EF4-FFF2-40B4-BE49-F238E27FC236}">
                <a16:creationId xmlns:a16="http://schemas.microsoft.com/office/drawing/2014/main" id="{C46E9E44-87FD-43BC-B215-20F88B8EBC90}"/>
              </a:ext>
            </a:extLst>
          </p:cNvPr>
          <p:cNvSpPr/>
          <p:nvPr/>
        </p:nvSpPr>
        <p:spPr bwMode="auto">
          <a:xfrm>
            <a:off x="5076056" y="4753191"/>
            <a:ext cx="2520280" cy="502515"/>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16" name="正方形/長方形 15">
            <a:extLst>
              <a:ext uri="{FF2B5EF4-FFF2-40B4-BE49-F238E27FC236}">
                <a16:creationId xmlns:a16="http://schemas.microsoft.com/office/drawing/2014/main" id="{27240A57-2572-41C0-9226-3C8A26EA7E61}"/>
              </a:ext>
            </a:extLst>
          </p:cNvPr>
          <p:cNvSpPr/>
          <p:nvPr/>
        </p:nvSpPr>
        <p:spPr bwMode="auto">
          <a:xfrm>
            <a:off x="5757540" y="5680795"/>
            <a:ext cx="1406748" cy="437681"/>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17" name="四角形: 角度付き 16">
            <a:extLst>
              <a:ext uri="{FF2B5EF4-FFF2-40B4-BE49-F238E27FC236}">
                <a16:creationId xmlns:a16="http://schemas.microsoft.com/office/drawing/2014/main" id="{64792D5E-67C9-4C6D-927C-B3A5D1C4E293}"/>
              </a:ext>
            </a:extLst>
          </p:cNvPr>
          <p:cNvSpPr/>
          <p:nvPr/>
        </p:nvSpPr>
        <p:spPr>
          <a:xfrm>
            <a:off x="340568" y="2080909"/>
            <a:ext cx="5887616" cy="1598005"/>
          </a:xfrm>
          <a:prstGeom prst="bevel">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ボール</a:t>
            </a:r>
            <a:r>
              <a:rPr lang="ja-JP" altLang="en-US" sz="3200" dirty="0">
                <a:solidFill>
                  <a:schemeClr val="tx1"/>
                </a:solidFill>
              </a:rPr>
              <a:t>を持たないときの動き</a:t>
            </a:r>
            <a:endParaRPr kumimoji="1" lang="ja-JP" altLang="en-US" sz="3200" dirty="0">
              <a:solidFill>
                <a:schemeClr val="tx1"/>
              </a:solidFill>
            </a:endParaRPr>
          </a:p>
        </p:txBody>
      </p:sp>
    </p:spTree>
    <p:extLst>
      <p:ext uri="{BB962C8B-B14F-4D97-AF65-F5344CB8AC3E}">
        <p14:creationId xmlns:p14="http://schemas.microsoft.com/office/powerpoint/2010/main" val="213515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4" name="楕円 3">
            <a:extLst>
              <a:ext uri="{FF2B5EF4-FFF2-40B4-BE49-F238E27FC236}">
                <a16:creationId xmlns:a16="http://schemas.microsoft.com/office/drawing/2014/main" id="{8A36DF0C-90FE-48EC-904D-70C99D297288}"/>
              </a:ext>
            </a:extLst>
          </p:cNvPr>
          <p:cNvSpPr/>
          <p:nvPr/>
        </p:nvSpPr>
        <p:spPr>
          <a:xfrm>
            <a:off x="5651500" y="274638"/>
            <a:ext cx="2449513" cy="112395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技能</a:t>
            </a:r>
          </a:p>
        </p:txBody>
      </p:sp>
      <p:pic>
        <p:nvPicPr>
          <p:cNvPr id="49156" name="図 2">
            <a:extLst>
              <a:ext uri="{FF2B5EF4-FFF2-40B4-BE49-F238E27FC236}">
                <a16:creationId xmlns:a16="http://schemas.microsoft.com/office/drawing/2014/main" id="{A59D7D29-E223-49E1-890B-842AA0DB2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374900"/>
            <a:ext cx="8424863"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図 5">
            <a:extLst>
              <a:ext uri="{FF2B5EF4-FFF2-40B4-BE49-F238E27FC236}">
                <a16:creationId xmlns:a16="http://schemas.microsoft.com/office/drawing/2014/main" id="{2FCF3D73-2669-47EC-ADAF-6C8403A8F1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4797425"/>
            <a:ext cx="83454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2C5C7328-5D87-4723-B711-A81238231583}"/>
              </a:ext>
            </a:extLst>
          </p:cNvPr>
          <p:cNvSpPr/>
          <p:nvPr/>
        </p:nvSpPr>
        <p:spPr>
          <a:xfrm>
            <a:off x="179388" y="1671638"/>
            <a:ext cx="1871662" cy="473075"/>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400" dirty="0">
                <a:solidFill>
                  <a:schemeClr val="tx1"/>
                </a:solidFill>
                <a:latin typeface="+mj-ea"/>
                <a:ea typeface="+mj-ea"/>
              </a:rPr>
              <a:t>ボール操作</a:t>
            </a:r>
          </a:p>
        </p:txBody>
      </p:sp>
      <p:sp>
        <p:nvSpPr>
          <p:cNvPr id="8" name="正方形/長方形 7">
            <a:extLst>
              <a:ext uri="{FF2B5EF4-FFF2-40B4-BE49-F238E27FC236}">
                <a16:creationId xmlns:a16="http://schemas.microsoft.com/office/drawing/2014/main" id="{97CB2545-66A9-4434-A192-BDA91C542583}"/>
              </a:ext>
            </a:extLst>
          </p:cNvPr>
          <p:cNvSpPr/>
          <p:nvPr/>
        </p:nvSpPr>
        <p:spPr>
          <a:xfrm>
            <a:off x="179388" y="4100513"/>
            <a:ext cx="3671887" cy="47466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400" dirty="0">
                <a:solidFill>
                  <a:schemeClr val="tx1"/>
                </a:solidFill>
                <a:latin typeface="+mj-ea"/>
                <a:ea typeface="+mj-ea"/>
              </a:rPr>
              <a:t>空間に走り込むなどの動き</a:t>
            </a:r>
          </a:p>
        </p:txBody>
      </p:sp>
    </p:spTree>
    <p:extLst>
      <p:ext uri="{BB962C8B-B14F-4D97-AF65-F5344CB8AC3E}">
        <p14:creationId xmlns:p14="http://schemas.microsoft.com/office/powerpoint/2010/main" val="3395901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図 6">
            <a:extLst>
              <a:ext uri="{FF2B5EF4-FFF2-40B4-BE49-F238E27FC236}">
                <a16:creationId xmlns:a16="http://schemas.microsoft.com/office/drawing/2014/main" id="{D46538B8-62DC-4C48-ABF5-3AADCC04B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9863"/>
            <a:ext cx="91440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4" name="楕円 3">
            <a:extLst>
              <a:ext uri="{FF2B5EF4-FFF2-40B4-BE49-F238E27FC236}">
                <a16:creationId xmlns:a16="http://schemas.microsoft.com/office/drawing/2014/main" id="{F82E5D46-44E5-4E2D-863A-309ACBE8BDDC}"/>
              </a:ext>
            </a:extLst>
          </p:cNvPr>
          <p:cNvSpPr/>
          <p:nvPr/>
        </p:nvSpPr>
        <p:spPr>
          <a:xfrm>
            <a:off x="350838" y="4076700"/>
            <a:ext cx="8424862" cy="12239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思考力、判断力、表現力等</a:t>
            </a:r>
          </a:p>
        </p:txBody>
      </p:sp>
      <p:sp>
        <p:nvSpPr>
          <p:cNvPr id="6" name="正方形/長方形 5">
            <a:extLst>
              <a:ext uri="{FF2B5EF4-FFF2-40B4-BE49-F238E27FC236}">
                <a16:creationId xmlns:a16="http://schemas.microsoft.com/office/drawing/2014/main" id="{A97A10EC-5CD4-4764-BBB9-DACD30CFFFD7}"/>
              </a:ext>
            </a:extLst>
          </p:cNvPr>
          <p:cNvSpPr/>
          <p:nvPr/>
        </p:nvSpPr>
        <p:spPr bwMode="auto">
          <a:xfrm>
            <a:off x="5795963" y="2492375"/>
            <a:ext cx="2232025" cy="506413"/>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2" name="矢印: 左カーブ 1">
            <a:extLst>
              <a:ext uri="{FF2B5EF4-FFF2-40B4-BE49-F238E27FC236}">
                <a16:creationId xmlns:a16="http://schemas.microsoft.com/office/drawing/2014/main" id="{E4F92241-4F87-4C85-8A39-65E1DCE1BDFB}"/>
              </a:ext>
            </a:extLst>
          </p:cNvPr>
          <p:cNvSpPr/>
          <p:nvPr/>
        </p:nvSpPr>
        <p:spPr>
          <a:xfrm rot="557335" flipH="1">
            <a:off x="4206875" y="2322513"/>
            <a:ext cx="1436688" cy="226536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sp>
        <p:nvSpPr>
          <p:cNvPr id="3" name="楕円 2">
            <a:extLst>
              <a:ext uri="{FF2B5EF4-FFF2-40B4-BE49-F238E27FC236}">
                <a16:creationId xmlns:a16="http://schemas.microsoft.com/office/drawing/2014/main" id="{9A1E77EF-95EE-4455-8CC7-6A0175CA0DAF}"/>
              </a:ext>
            </a:extLst>
          </p:cNvPr>
          <p:cNvSpPr/>
          <p:nvPr/>
        </p:nvSpPr>
        <p:spPr>
          <a:xfrm>
            <a:off x="5273675" y="4206875"/>
            <a:ext cx="1841500" cy="982663"/>
          </a:xfrm>
          <a:prstGeom prst="ellipse">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21957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nodeType="afterGroup">
                            <p:stCondLst>
                              <p:cond delay="500"/>
                            </p:stCondLst>
                            <p:childTnLst>
                              <p:par>
                                <p:cTn id="14" presetID="4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ppt_w</p:attrName>
                                        </p:attrNameLst>
                                      </p:cBhvr>
                                      <p:tavLst>
                                        <p:tav tm="0" fmla="#ppt_w*sin(2.5*pi*$)">
                                          <p:val>
                                            <p:fltVal val="0"/>
                                          </p:val>
                                        </p:tav>
                                        <p:tav tm="100000">
                                          <p:val>
                                            <p:fltVal val="1"/>
                                          </p:val>
                                        </p:tav>
                                      </p:tavLst>
                                    </p:anim>
                                    <p:anim calcmode="lin" valueType="num">
                                      <p:cBhvr>
                                        <p:cTn id="18"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a:extLst>
              <a:ext uri="{FF2B5EF4-FFF2-40B4-BE49-F238E27FC236}">
                <a16:creationId xmlns:a16="http://schemas.microsoft.com/office/drawing/2014/main" id="{F82E5D46-44E5-4E2D-863A-309ACBE8BDDC}"/>
              </a:ext>
            </a:extLst>
          </p:cNvPr>
          <p:cNvSpPr/>
          <p:nvPr/>
        </p:nvSpPr>
        <p:spPr>
          <a:xfrm>
            <a:off x="3284538" y="115888"/>
            <a:ext cx="2557462" cy="7921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表現力</a:t>
            </a:r>
          </a:p>
        </p:txBody>
      </p:sp>
      <p:sp>
        <p:nvSpPr>
          <p:cNvPr id="6" name="正方形/長方形 5">
            <a:extLst>
              <a:ext uri="{FF2B5EF4-FFF2-40B4-BE49-F238E27FC236}">
                <a16:creationId xmlns:a16="http://schemas.microsoft.com/office/drawing/2014/main" id="{BA3655A8-4998-4ED9-A803-5DD3FEC94C87}"/>
              </a:ext>
            </a:extLst>
          </p:cNvPr>
          <p:cNvSpPr/>
          <p:nvPr/>
        </p:nvSpPr>
        <p:spPr>
          <a:xfrm>
            <a:off x="323850" y="1916054"/>
            <a:ext cx="3960813" cy="11811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ja-JP" altLang="en-US" sz="2400" dirty="0">
                <a:solidFill>
                  <a:schemeClr val="tx1"/>
                </a:solidFill>
                <a:latin typeface="+mj-ea"/>
                <a:ea typeface="+mj-ea"/>
              </a:rPr>
              <a:t>・　学習カードへの記入</a:t>
            </a:r>
            <a:endParaRPr kumimoji="1" lang="en-US" altLang="ja-JP" sz="2400" dirty="0">
              <a:solidFill>
                <a:schemeClr val="tx1"/>
              </a:solidFill>
              <a:latin typeface="+mj-ea"/>
              <a:ea typeface="+mj-ea"/>
            </a:endParaRPr>
          </a:p>
          <a:p>
            <a:pPr>
              <a:defRPr/>
            </a:pPr>
            <a:r>
              <a:rPr kumimoji="1" lang="ja-JP" altLang="en-US" sz="2400" dirty="0">
                <a:solidFill>
                  <a:schemeClr val="tx1"/>
                </a:solidFill>
                <a:latin typeface="+mj-ea"/>
                <a:ea typeface="+mj-ea"/>
              </a:rPr>
              <a:t>・　発言</a:t>
            </a:r>
            <a:endParaRPr kumimoji="1" lang="en-US" altLang="ja-JP" sz="2400" dirty="0">
              <a:solidFill>
                <a:schemeClr val="tx1"/>
              </a:solidFill>
              <a:latin typeface="+mj-ea"/>
              <a:ea typeface="+mj-ea"/>
            </a:endParaRPr>
          </a:p>
          <a:p>
            <a:pPr>
              <a:defRPr/>
            </a:pPr>
            <a:r>
              <a:rPr kumimoji="1" lang="ja-JP" altLang="en-US" sz="2400" dirty="0">
                <a:solidFill>
                  <a:schemeClr val="tx1"/>
                </a:solidFill>
                <a:latin typeface="+mj-ea"/>
                <a:ea typeface="+mj-ea"/>
              </a:rPr>
              <a:t>・　身振り手振りの動作</a:t>
            </a:r>
          </a:p>
        </p:txBody>
      </p:sp>
      <p:sp>
        <p:nvSpPr>
          <p:cNvPr id="7" name="矢印: 五方向 6">
            <a:extLst>
              <a:ext uri="{FF2B5EF4-FFF2-40B4-BE49-F238E27FC236}">
                <a16:creationId xmlns:a16="http://schemas.microsoft.com/office/drawing/2014/main" id="{05C88E05-2F3F-4910-9AD0-6592A857590A}"/>
              </a:ext>
            </a:extLst>
          </p:cNvPr>
          <p:cNvSpPr/>
          <p:nvPr/>
        </p:nvSpPr>
        <p:spPr>
          <a:xfrm>
            <a:off x="323850" y="1137214"/>
            <a:ext cx="7713663" cy="576262"/>
          </a:xfrm>
          <a:prstGeom prst="homePlat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a:solidFill>
                  <a:schemeClr val="tx1"/>
                </a:solidFill>
                <a:latin typeface="+mj-ea"/>
              </a:rPr>
              <a:t>表現した姿を思考力・判断力として見取っていた</a:t>
            </a:r>
            <a:endParaRPr kumimoji="1" lang="ja-JP" altLang="en-US" sz="2800" dirty="0">
              <a:solidFill>
                <a:schemeClr val="tx1"/>
              </a:solidFill>
            </a:endParaRPr>
          </a:p>
        </p:txBody>
      </p:sp>
      <p:sp>
        <p:nvSpPr>
          <p:cNvPr id="2" name="矢印: 右 1">
            <a:extLst>
              <a:ext uri="{FF2B5EF4-FFF2-40B4-BE49-F238E27FC236}">
                <a16:creationId xmlns:a16="http://schemas.microsoft.com/office/drawing/2014/main" id="{000F8EA0-6C24-4378-A840-2827CF1355FD}"/>
              </a:ext>
            </a:extLst>
          </p:cNvPr>
          <p:cNvSpPr/>
          <p:nvPr/>
        </p:nvSpPr>
        <p:spPr>
          <a:xfrm>
            <a:off x="4427538" y="2205038"/>
            <a:ext cx="649287" cy="57626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 name="吹き出し: 下矢印 9">
            <a:extLst>
              <a:ext uri="{FF2B5EF4-FFF2-40B4-BE49-F238E27FC236}">
                <a16:creationId xmlns:a16="http://schemas.microsoft.com/office/drawing/2014/main" id="{7DF2BC5A-37D4-4C20-8E41-EE250A2A3D0E}"/>
              </a:ext>
            </a:extLst>
          </p:cNvPr>
          <p:cNvSpPr/>
          <p:nvPr/>
        </p:nvSpPr>
        <p:spPr>
          <a:xfrm>
            <a:off x="5219700" y="1967878"/>
            <a:ext cx="3284537" cy="1461122"/>
          </a:xfrm>
          <a:prstGeom prst="downArrowCallout">
            <a:avLst>
              <a:gd name="adj1" fmla="val 30221"/>
              <a:gd name="adj2" fmla="val 29471"/>
              <a:gd name="adj3" fmla="val 27167"/>
              <a:gd name="adj4" fmla="val 5938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dirty="0">
                <a:solidFill>
                  <a:schemeClr val="tx1"/>
                </a:solidFill>
                <a:latin typeface="Arial" panose="020B0604020202020204" pitchFamily="34" charset="0"/>
              </a:rPr>
              <a:t>表現力が見える子と見えない子がいた</a:t>
            </a:r>
            <a:endParaRPr lang="en-US" altLang="ja-JP" sz="2400" dirty="0">
              <a:solidFill>
                <a:schemeClr val="tx1"/>
              </a:solidFill>
              <a:latin typeface="Arial" panose="020B0604020202020204" pitchFamily="34" charset="0"/>
            </a:endParaRPr>
          </a:p>
        </p:txBody>
      </p:sp>
      <p:sp>
        <p:nvSpPr>
          <p:cNvPr id="14" name="吹き出し: 下矢印 13">
            <a:extLst>
              <a:ext uri="{FF2B5EF4-FFF2-40B4-BE49-F238E27FC236}">
                <a16:creationId xmlns:a16="http://schemas.microsoft.com/office/drawing/2014/main" id="{DFA84E01-FFC0-4B26-BC35-10B27EF577EE}"/>
              </a:ext>
            </a:extLst>
          </p:cNvPr>
          <p:cNvSpPr/>
          <p:nvPr/>
        </p:nvSpPr>
        <p:spPr>
          <a:xfrm>
            <a:off x="428368" y="3525329"/>
            <a:ext cx="3713163" cy="1366724"/>
          </a:xfrm>
          <a:prstGeom prst="downArrowCallout">
            <a:avLst>
              <a:gd name="adj1" fmla="val 28628"/>
              <a:gd name="adj2" fmla="val 31064"/>
              <a:gd name="adj3" fmla="val 25072"/>
              <a:gd name="adj4" fmla="val 5938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dirty="0">
                <a:solidFill>
                  <a:schemeClr val="tx1"/>
                </a:solidFill>
                <a:latin typeface="Arial" panose="020B0604020202020204" pitchFamily="34" charset="0"/>
              </a:rPr>
              <a:t>表現力が見えるような指導をしていなかった</a:t>
            </a:r>
            <a:endParaRPr lang="en-US" altLang="ja-JP" sz="2400" dirty="0">
              <a:solidFill>
                <a:schemeClr val="tx1"/>
              </a:solidFill>
              <a:latin typeface="Arial" panose="020B0604020202020204" pitchFamily="34" charset="0"/>
            </a:endParaRPr>
          </a:p>
        </p:txBody>
      </p:sp>
      <p:sp>
        <p:nvSpPr>
          <p:cNvPr id="13" name="吹き出し: 左矢印 12">
            <a:extLst>
              <a:ext uri="{FF2B5EF4-FFF2-40B4-BE49-F238E27FC236}">
                <a16:creationId xmlns:a16="http://schemas.microsoft.com/office/drawing/2014/main" id="{3F8E7199-A04A-46B8-AB8B-E7BE3380B6E5}"/>
              </a:ext>
            </a:extLst>
          </p:cNvPr>
          <p:cNvSpPr/>
          <p:nvPr/>
        </p:nvSpPr>
        <p:spPr>
          <a:xfrm>
            <a:off x="4318282" y="3521870"/>
            <a:ext cx="3795712" cy="935037"/>
          </a:xfrm>
          <a:prstGeom prst="leftArrowCallout">
            <a:avLst>
              <a:gd name="adj1" fmla="val 38955"/>
              <a:gd name="adj2" fmla="val 40117"/>
              <a:gd name="adj3" fmla="val 42443"/>
              <a:gd name="adj4" fmla="val 6382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tx1"/>
                </a:solidFill>
                <a:latin typeface="Arial" panose="020B0604020202020204" pitchFamily="34" charset="0"/>
              </a:rPr>
              <a:t>指導が難しい</a:t>
            </a:r>
            <a:endParaRPr lang="en-US" altLang="ja-JP" sz="2800" dirty="0">
              <a:solidFill>
                <a:schemeClr val="tx1"/>
              </a:solidFill>
              <a:latin typeface="Arial" panose="020B0604020202020204" pitchFamily="34" charset="0"/>
            </a:endParaRPr>
          </a:p>
        </p:txBody>
      </p:sp>
      <p:sp>
        <p:nvSpPr>
          <p:cNvPr id="15" name="スクロール: 横 14">
            <a:extLst>
              <a:ext uri="{FF2B5EF4-FFF2-40B4-BE49-F238E27FC236}">
                <a16:creationId xmlns:a16="http://schemas.microsoft.com/office/drawing/2014/main" id="{BE04865C-BA30-4FEA-B656-228053BD7D17}"/>
              </a:ext>
            </a:extLst>
          </p:cNvPr>
          <p:cNvSpPr/>
          <p:nvPr/>
        </p:nvSpPr>
        <p:spPr>
          <a:xfrm>
            <a:off x="289375" y="4838138"/>
            <a:ext cx="8565249" cy="1611792"/>
          </a:xfrm>
          <a:prstGeom prst="horizontalScroll">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3200" dirty="0">
                <a:solidFill>
                  <a:schemeClr val="tx1"/>
                </a:solidFill>
                <a:latin typeface="AR P丸ゴシック体E" panose="020F0900000000000000" pitchFamily="50" charset="-128"/>
                <a:ea typeface="AR P丸ゴシック体E" panose="020F0900000000000000" pitchFamily="50" charset="-128"/>
              </a:rPr>
              <a:t>表現力の育成の指導　→　思考力・判断力の</a:t>
            </a:r>
            <a:endParaRPr kumimoji="1" lang="en-US" altLang="ja-JP" sz="3200" dirty="0">
              <a:solidFill>
                <a:schemeClr val="tx1"/>
              </a:solidFill>
              <a:latin typeface="AR P丸ゴシック体E" panose="020F0900000000000000" pitchFamily="50" charset="-128"/>
              <a:ea typeface="AR P丸ゴシック体E" panose="020F0900000000000000" pitchFamily="50" charset="-128"/>
            </a:endParaRPr>
          </a:p>
          <a:p>
            <a:pPr algn="ctr">
              <a:defRPr/>
            </a:pPr>
            <a:r>
              <a:rPr kumimoji="1" lang="ja-JP" altLang="en-US" sz="3200" dirty="0">
                <a:solidFill>
                  <a:schemeClr val="tx1"/>
                </a:solidFill>
                <a:latin typeface="AR P丸ゴシック体E" panose="020F0900000000000000" pitchFamily="50" charset="-128"/>
                <a:ea typeface="AR P丸ゴシック体E" panose="020F0900000000000000" pitchFamily="50" charset="-128"/>
              </a:rPr>
              <a:t>　　　　　　　　　　評価が見える</a:t>
            </a:r>
          </a:p>
        </p:txBody>
      </p:sp>
      <p:sp>
        <p:nvSpPr>
          <p:cNvPr id="17" name="楕円 16">
            <a:extLst>
              <a:ext uri="{FF2B5EF4-FFF2-40B4-BE49-F238E27FC236}">
                <a16:creationId xmlns:a16="http://schemas.microsoft.com/office/drawing/2014/main" id="{A344BF2C-43FB-4DDE-A2D3-C62CA14F0233}"/>
              </a:ext>
            </a:extLst>
          </p:cNvPr>
          <p:cNvSpPr/>
          <p:nvPr/>
        </p:nvSpPr>
        <p:spPr>
          <a:xfrm>
            <a:off x="598206" y="4409963"/>
            <a:ext cx="863600" cy="7905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新</a:t>
            </a:r>
          </a:p>
        </p:txBody>
      </p:sp>
      <p:sp>
        <p:nvSpPr>
          <p:cNvPr id="12" name="フローチャート: 判断 11">
            <a:extLst>
              <a:ext uri="{FF2B5EF4-FFF2-40B4-BE49-F238E27FC236}">
                <a16:creationId xmlns:a16="http://schemas.microsoft.com/office/drawing/2014/main" id="{FAA4C5F0-F57F-4A1C-B52F-DDAFDDA88E4C}"/>
              </a:ext>
            </a:extLst>
          </p:cNvPr>
          <p:cNvSpPr/>
          <p:nvPr/>
        </p:nvSpPr>
        <p:spPr>
          <a:xfrm>
            <a:off x="3907145" y="3073744"/>
            <a:ext cx="1869665" cy="647700"/>
          </a:xfrm>
          <a:prstGeom prst="flowChartDecisi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000" dirty="0">
                <a:solidFill>
                  <a:schemeClr val="tx1"/>
                </a:solidFill>
              </a:rPr>
              <a:t>なぜか</a:t>
            </a:r>
          </a:p>
        </p:txBody>
      </p:sp>
      <p:sp>
        <p:nvSpPr>
          <p:cNvPr id="3" name="フローチャート: 判断 2">
            <a:extLst>
              <a:ext uri="{FF2B5EF4-FFF2-40B4-BE49-F238E27FC236}">
                <a16:creationId xmlns:a16="http://schemas.microsoft.com/office/drawing/2014/main" id="{AAB86E1A-AE38-41AF-8001-F80F8D9B6950}"/>
              </a:ext>
            </a:extLst>
          </p:cNvPr>
          <p:cNvSpPr/>
          <p:nvPr/>
        </p:nvSpPr>
        <p:spPr>
          <a:xfrm>
            <a:off x="7089365" y="2874170"/>
            <a:ext cx="1869665" cy="647700"/>
          </a:xfrm>
          <a:prstGeom prst="flowChartDecisi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000" dirty="0">
                <a:solidFill>
                  <a:schemeClr val="tx1"/>
                </a:solidFill>
              </a:rPr>
              <a:t>だから</a:t>
            </a:r>
          </a:p>
        </p:txBody>
      </p:sp>
    </p:spTree>
    <p:extLst>
      <p:ext uri="{BB962C8B-B14F-4D97-AF65-F5344CB8AC3E}">
        <p14:creationId xmlns:p14="http://schemas.microsoft.com/office/powerpoint/2010/main" val="4179716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nodeType="afterGroup">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par>
                          <p:cTn id="31" fill="hold" nodeType="afterGroup">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nodeType="afterGroup">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10" grpId="0" animBg="1"/>
      <p:bldP spid="14" grpId="0" animBg="1"/>
      <p:bldP spid="13" grpId="0" animBg="1"/>
      <p:bldP spid="15" grpId="0" animBg="1"/>
      <p:bldP spid="17" grpId="0" animBg="1"/>
      <p:bldP spid="1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2" name="楕円 1">
            <a:extLst>
              <a:ext uri="{FF2B5EF4-FFF2-40B4-BE49-F238E27FC236}">
                <a16:creationId xmlns:a16="http://schemas.microsoft.com/office/drawing/2014/main" id="{82909A81-CC75-4B2A-A618-9C24A4B3DD26}"/>
              </a:ext>
            </a:extLst>
          </p:cNvPr>
          <p:cNvSpPr/>
          <p:nvPr/>
        </p:nvSpPr>
        <p:spPr>
          <a:xfrm>
            <a:off x="4716463" y="338138"/>
            <a:ext cx="4248150" cy="112395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a:solidFill>
                  <a:schemeClr val="tx1"/>
                </a:solidFill>
              </a:rPr>
              <a:t>思考力、判断力、表現力等</a:t>
            </a:r>
          </a:p>
        </p:txBody>
      </p:sp>
      <p:pic>
        <p:nvPicPr>
          <p:cNvPr id="55300" name="図 2">
            <a:extLst>
              <a:ext uri="{FF2B5EF4-FFF2-40B4-BE49-F238E27FC236}">
                <a16:creationId xmlns:a16="http://schemas.microsoft.com/office/drawing/2014/main" id="{0B751E49-7B1E-4518-8F5C-B6E2BBBA9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989138"/>
            <a:ext cx="8640763"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08860C20-3DAD-45DD-8655-DE9E0CAE8019}"/>
              </a:ext>
            </a:extLst>
          </p:cNvPr>
          <p:cNvSpPr/>
          <p:nvPr/>
        </p:nvSpPr>
        <p:spPr bwMode="auto">
          <a:xfrm>
            <a:off x="5076825" y="2349500"/>
            <a:ext cx="2590800" cy="506413"/>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7" name="吹き出し: 円形 6">
            <a:extLst>
              <a:ext uri="{FF2B5EF4-FFF2-40B4-BE49-F238E27FC236}">
                <a16:creationId xmlns:a16="http://schemas.microsoft.com/office/drawing/2014/main" id="{B5098D76-F1E8-4C84-A74E-13753D5A3AA7}"/>
              </a:ext>
            </a:extLst>
          </p:cNvPr>
          <p:cNvSpPr/>
          <p:nvPr/>
        </p:nvSpPr>
        <p:spPr>
          <a:xfrm>
            <a:off x="1116013" y="3321050"/>
            <a:ext cx="6264275" cy="1770063"/>
          </a:xfrm>
          <a:prstGeom prst="wedgeEllipseCallout">
            <a:avLst>
              <a:gd name="adj1" fmla="val 32804"/>
              <a:gd name="adj2" fmla="val -80944"/>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ポイントが何かを指導することが必要</a:t>
            </a:r>
          </a:p>
        </p:txBody>
      </p:sp>
    </p:spTree>
    <p:extLst>
      <p:ext uri="{BB962C8B-B14F-4D97-AF65-F5344CB8AC3E}">
        <p14:creationId xmlns:p14="http://schemas.microsoft.com/office/powerpoint/2010/main" val="2639850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2" name="楕円 1">
            <a:extLst>
              <a:ext uri="{FF2B5EF4-FFF2-40B4-BE49-F238E27FC236}">
                <a16:creationId xmlns:a16="http://schemas.microsoft.com/office/drawing/2014/main" id="{82909A81-CC75-4B2A-A618-9C24A4B3DD26}"/>
              </a:ext>
            </a:extLst>
          </p:cNvPr>
          <p:cNvSpPr/>
          <p:nvPr/>
        </p:nvSpPr>
        <p:spPr>
          <a:xfrm>
            <a:off x="4716463" y="338138"/>
            <a:ext cx="4248150" cy="112395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a:solidFill>
                  <a:schemeClr val="tx1"/>
                </a:solidFill>
              </a:rPr>
              <a:t>思考力、判断力、表現力等</a:t>
            </a:r>
          </a:p>
        </p:txBody>
      </p:sp>
      <p:pic>
        <p:nvPicPr>
          <p:cNvPr id="57348" name="図 3">
            <a:extLst>
              <a:ext uri="{FF2B5EF4-FFF2-40B4-BE49-F238E27FC236}">
                <a16:creationId xmlns:a16="http://schemas.microsoft.com/office/drawing/2014/main" id="{2B105A5A-82AC-4E9F-9613-78D283331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666875"/>
            <a:ext cx="8963025"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38A073CB-72E9-41A5-9C99-5673BF7EDB13}"/>
              </a:ext>
            </a:extLst>
          </p:cNvPr>
          <p:cNvSpPr/>
          <p:nvPr/>
        </p:nvSpPr>
        <p:spPr bwMode="auto">
          <a:xfrm>
            <a:off x="827088" y="1916113"/>
            <a:ext cx="5040312" cy="506412"/>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7" name="正方形/長方形 6">
            <a:extLst>
              <a:ext uri="{FF2B5EF4-FFF2-40B4-BE49-F238E27FC236}">
                <a16:creationId xmlns:a16="http://schemas.microsoft.com/office/drawing/2014/main" id="{9DA8D193-FFEB-4966-8CE8-91A1CF7B0BE7}"/>
              </a:ext>
            </a:extLst>
          </p:cNvPr>
          <p:cNvSpPr/>
          <p:nvPr/>
        </p:nvSpPr>
        <p:spPr bwMode="auto">
          <a:xfrm>
            <a:off x="858838" y="2568575"/>
            <a:ext cx="2344737" cy="506413"/>
          </a:xfrm>
          <a:prstGeom prst="rect">
            <a:avLst/>
          </a:prstGeom>
          <a:noFill/>
          <a:ln w="6350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556829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a:extLst>
              <a:ext uri="{FF2B5EF4-FFF2-40B4-BE49-F238E27FC236}">
                <a16:creationId xmlns:a16="http://schemas.microsoft.com/office/drawing/2014/main" id="{5F5D9133-0E8A-44DB-9B21-AE9732D75ECD}"/>
              </a:ext>
            </a:extLst>
          </p:cNvPr>
          <p:cNvSpPr>
            <a:spLocks noGrp="1"/>
          </p:cNvSpPr>
          <p:nvPr>
            <p:ph type="title"/>
          </p:nvPr>
        </p:nvSpPr>
        <p:spPr>
          <a:xfrm>
            <a:off x="611188" y="2205038"/>
            <a:ext cx="7921625" cy="1150937"/>
          </a:xfrm>
        </p:spPr>
        <p:txBody>
          <a:bodyPr/>
          <a:lstStyle/>
          <a:p>
            <a:r>
              <a:rPr lang="ja-JP" altLang="en-US" sz="5400"/>
              <a:t>改訂の経緯及び基本方針</a:t>
            </a:r>
          </a:p>
        </p:txBody>
      </p:sp>
    </p:spTree>
    <p:extLst>
      <p:ext uri="{BB962C8B-B14F-4D97-AF65-F5344CB8AC3E}">
        <p14:creationId xmlns:p14="http://schemas.microsoft.com/office/powerpoint/2010/main" val="4216999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2">
            <a:extLst>
              <a:ext uri="{FF2B5EF4-FFF2-40B4-BE49-F238E27FC236}">
                <a16:creationId xmlns:a16="http://schemas.microsoft.com/office/drawing/2014/main" id="{F3805310-6E2D-4C88-AE0D-66C385E8D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77" y="3259138"/>
            <a:ext cx="87852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7ABF408E-D53E-4452-B7D9-75D8DA3070FF}"/>
              </a:ext>
            </a:extLst>
          </p:cNvPr>
          <p:cNvSpPr/>
          <p:nvPr/>
        </p:nvSpPr>
        <p:spPr>
          <a:xfrm>
            <a:off x="179388" y="404813"/>
            <a:ext cx="4392612"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新学習指導要領</a:t>
            </a:r>
          </a:p>
        </p:txBody>
      </p:sp>
      <p:sp>
        <p:nvSpPr>
          <p:cNvPr id="4" name="楕円 3">
            <a:extLst>
              <a:ext uri="{FF2B5EF4-FFF2-40B4-BE49-F238E27FC236}">
                <a16:creationId xmlns:a16="http://schemas.microsoft.com/office/drawing/2014/main" id="{2EB1BFAA-086F-4153-ABAF-47DA6F1C0265}"/>
              </a:ext>
            </a:extLst>
          </p:cNvPr>
          <p:cNvSpPr/>
          <p:nvPr/>
        </p:nvSpPr>
        <p:spPr>
          <a:xfrm>
            <a:off x="4788024" y="386557"/>
            <a:ext cx="4010286" cy="863600"/>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ja-JP" altLang="en-US" sz="2800" dirty="0">
                <a:solidFill>
                  <a:schemeClr val="tx1"/>
                </a:solidFill>
              </a:rPr>
              <a:t>学びに向かう力、人間性等</a:t>
            </a:r>
          </a:p>
        </p:txBody>
      </p:sp>
      <p:sp>
        <p:nvSpPr>
          <p:cNvPr id="8" name="正方形/長方形 7">
            <a:extLst>
              <a:ext uri="{FF2B5EF4-FFF2-40B4-BE49-F238E27FC236}">
                <a16:creationId xmlns:a16="http://schemas.microsoft.com/office/drawing/2014/main" id="{B76FE3C8-8E1F-44D0-A267-61D8849A3326}"/>
              </a:ext>
            </a:extLst>
          </p:cNvPr>
          <p:cNvSpPr/>
          <p:nvPr/>
        </p:nvSpPr>
        <p:spPr>
          <a:xfrm>
            <a:off x="2005510" y="4207918"/>
            <a:ext cx="935335" cy="546645"/>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400" dirty="0">
                <a:solidFill>
                  <a:schemeClr val="tx1"/>
                </a:solidFill>
                <a:latin typeface="+mj-ea"/>
                <a:ea typeface="+mj-ea"/>
              </a:rPr>
              <a:t>公正</a:t>
            </a:r>
          </a:p>
        </p:txBody>
      </p:sp>
      <p:sp>
        <p:nvSpPr>
          <p:cNvPr id="9" name="正方形/長方形 8">
            <a:extLst>
              <a:ext uri="{FF2B5EF4-FFF2-40B4-BE49-F238E27FC236}">
                <a16:creationId xmlns:a16="http://schemas.microsoft.com/office/drawing/2014/main" id="{14B87C67-4DE3-4AF9-8E51-A9C554D672F0}"/>
              </a:ext>
            </a:extLst>
          </p:cNvPr>
          <p:cNvSpPr/>
          <p:nvPr/>
        </p:nvSpPr>
        <p:spPr>
          <a:xfrm>
            <a:off x="8144350" y="4909048"/>
            <a:ext cx="935336" cy="546645"/>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400" dirty="0">
                <a:solidFill>
                  <a:schemeClr val="tx1"/>
                </a:solidFill>
                <a:latin typeface="+mj-ea"/>
                <a:ea typeface="+mj-ea"/>
              </a:rPr>
              <a:t>共生</a:t>
            </a:r>
          </a:p>
        </p:txBody>
      </p:sp>
      <p:sp>
        <p:nvSpPr>
          <p:cNvPr id="10" name="正方形/長方形 9">
            <a:extLst>
              <a:ext uri="{FF2B5EF4-FFF2-40B4-BE49-F238E27FC236}">
                <a16:creationId xmlns:a16="http://schemas.microsoft.com/office/drawing/2014/main" id="{02316A09-E9B4-4DEF-8D89-A752B7B59E4B}"/>
              </a:ext>
            </a:extLst>
          </p:cNvPr>
          <p:cNvSpPr/>
          <p:nvPr/>
        </p:nvSpPr>
        <p:spPr>
          <a:xfrm>
            <a:off x="6635191" y="4528321"/>
            <a:ext cx="935335" cy="546645"/>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400" dirty="0">
                <a:solidFill>
                  <a:schemeClr val="tx1"/>
                </a:solidFill>
                <a:latin typeface="+mj-ea"/>
                <a:ea typeface="+mj-ea"/>
              </a:rPr>
              <a:t>参画</a:t>
            </a:r>
          </a:p>
        </p:txBody>
      </p:sp>
      <p:sp>
        <p:nvSpPr>
          <p:cNvPr id="11" name="正方形/長方形 10">
            <a:extLst>
              <a:ext uri="{FF2B5EF4-FFF2-40B4-BE49-F238E27FC236}">
                <a16:creationId xmlns:a16="http://schemas.microsoft.com/office/drawing/2014/main" id="{AD9F677A-9723-49F4-95E4-D8C05A51FB8C}"/>
              </a:ext>
            </a:extLst>
          </p:cNvPr>
          <p:cNvSpPr/>
          <p:nvPr/>
        </p:nvSpPr>
        <p:spPr>
          <a:xfrm>
            <a:off x="6089825" y="3537447"/>
            <a:ext cx="935336" cy="546645"/>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400" dirty="0">
                <a:solidFill>
                  <a:schemeClr val="tx1"/>
                </a:solidFill>
                <a:latin typeface="+mj-ea"/>
                <a:ea typeface="+mj-ea"/>
              </a:rPr>
              <a:t>責任</a:t>
            </a:r>
          </a:p>
        </p:txBody>
      </p:sp>
      <p:sp>
        <p:nvSpPr>
          <p:cNvPr id="12" name="正方形/長方形 11">
            <a:extLst>
              <a:ext uri="{FF2B5EF4-FFF2-40B4-BE49-F238E27FC236}">
                <a16:creationId xmlns:a16="http://schemas.microsoft.com/office/drawing/2014/main" id="{C5F66D8D-B19A-4569-9025-B1031F0E1577}"/>
              </a:ext>
            </a:extLst>
          </p:cNvPr>
          <p:cNvSpPr/>
          <p:nvPr/>
        </p:nvSpPr>
        <p:spPr>
          <a:xfrm>
            <a:off x="1823185" y="5556747"/>
            <a:ext cx="935336" cy="546645"/>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400" dirty="0">
                <a:solidFill>
                  <a:schemeClr val="tx1"/>
                </a:solidFill>
                <a:latin typeface="+mj-ea"/>
                <a:ea typeface="+mj-ea"/>
              </a:rPr>
              <a:t>協力</a:t>
            </a:r>
          </a:p>
        </p:txBody>
      </p:sp>
      <p:sp>
        <p:nvSpPr>
          <p:cNvPr id="13" name="正方形/長方形 12">
            <a:extLst>
              <a:ext uri="{FF2B5EF4-FFF2-40B4-BE49-F238E27FC236}">
                <a16:creationId xmlns:a16="http://schemas.microsoft.com/office/drawing/2014/main" id="{BE914673-5730-40C0-AE8B-F48B16BA7558}"/>
              </a:ext>
            </a:extLst>
          </p:cNvPr>
          <p:cNvSpPr/>
          <p:nvPr/>
        </p:nvSpPr>
        <p:spPr>
          <a:xfrm>
            <a:off x="3969219" y="5924798"/>
            <a:ext cx="1637610" cy="546645"/>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400" dirty="0">
                <a:solidFill>
                  <a:schemeClr val="tx1"/>
                </a:solidFill>
                <a:latin typeface="+mj-ea"/>
                <a:ea typeface="+mj-ea"/>
              </a:rPr>
              <a:t>健康・安全</a:t>
            </a:r>
          </a:p>
        </p:txBody>
      </p:sp>
      <p:sp>
        <p:nvSpPr>
          <p:cNvPr id="14" name="楕円 13">
            <a:extLst>
              <a:ext uri="{FF2B5EF4-FFF2-40B4-BE49-F238E27FC236}">
                <a16:creationId xmlns:a16="http://schemas.microsoft.com/office/drawing/2014/main" id="{E56144BA-022B-43C3-A1BA-905137B77646}"/>
              </a:ext>
            </a:extLst>
          </p:cNvPr>
          <p:cNvSpPr/>
          <p:nvPr/>
        </p:nvSpPr>
        <p:spPr>
          <a:xfrm>
            <a:off x="7932037" y="4528321"/>
            <a:ext cx="562026" cy="50142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400" dirty="0">
                <a:solidFill>
                  <a:schemeClr val="tx1"/>
                </a:solidFill>
              </a:rPr>
              <a:t>新</a:t>
            </a:r>
          </a:p>
        </p:txBody>
      </p:sp>
      <p:pic>
        <p:nvPicPr>
          <p:cNvPr id="59403" name="図 1">
            <a:extLst>
              <a:ext uri="{FF2B5EF4-FFF2-40B4-BE49-F238E27FC236}">
                <a16:creationId xmlns:a16="http://schemas.microsoft.com/office/drawing/2014/main" id="{FF6E73CD-AA25-43FC-A6AB-5EE2DC7F7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1352550"/>
            <a:ext cx="9126537"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966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a:extLst>
              <a:ext uri="{FF2B5EF4-FFF2-40B4-BE49-F238E27FC236}">
                <a16:creationId xmlns:a16="http://schemas.microsoft.com/office/drawing/2014/main" id="{1FAE14A3-83D6-48C9-BDBB-85BD4380F764}"/>
              </a:ext>
            </a:extLst>
          </p:cNvPr>
          <p:cNvSpPr>
            <a:spLocks noGrp="1"/>
          </p:cNvSpPr>
          <p:nvPr>
            <p:ph type="title"/>
          </p:nvPr>
        </p:nvSpPr>
        <p:spPr>
          <a:xfrm>
            <a:off x="183630" y="134145"/>
            <a:ext cx="2934171" cy="524656"/>
          </a:xfrm>
        </p:spPr>
        <p:txBody>
          <a:bodyPr>
            <a:normAutofit fontScale="90000"/>
          </a:bodyPr>
          <a:lstStyle/>
          <a:p>
            <a:pPr algn="l"/>
            <a:r>
              <a:rPr lang="ja-JP" altLang="en-US" sz="3200" dirty="0"/>
              <a:t>○　体つくり運動</a:t>
            </a:r>
          </a:p>
        </p:txBody>
      </p:sp>
      <p:sp>
        <p:nvSpPr>
          <p:cNvPr id="8" name="楕円 7">
            <a:extLst>
              <a:ext uri="{FF2B5EF4-FFF2-40B4-BE49-F238E27FC236}">
                <a16:creationId xmlns:a16="http://schemas.microsoft.com/office/drawing/2014/main" id="{1B4E7854-291F-45D0-977F-46A1E5062C86}"/>
              </a:ext>
            </a:extLst>
          </p:cNvPr>
          <p:cNvSpPr/>
          <p:nvPr/>
        </p:nvSpPr>
        <p:spPr>
          <a:xfrm>
            <a:off x="3265544" y="2305050"/>
            <a:ext cx="863600" cy="7921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新</a:t>
            </a:r>
          </a:p>
        </p:txBody>
      </p:sp>
      <p:sp>
        <p:nvSpPr>
          <p:cNvPr id="9" name="正方形/長方形 8">
            <a:extLst>
              <a:ext uri="{FF2B5EF4-FFF2-40B4-BE49-F238E27FC236}">
                <a16:creationId xmlns:a16="http://schemas.microsoft.com/office/drawing/2014/main" id="{34CAB8A7-6877-4FED-841C-E49D00D7E0F3}"/>
              </a:ext>
            </a:extLst>
          </p:cNvPr>
          <p:cNvSpPr/>
          <p:nvPr/>
        </p:nvSpPr>
        <p:spPr>
          <a:xfrm>
            <a:off x="298450" y="2443957"/>
            <a:ext cx="2735262" cy="48895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a:solidFill>
                  <a:schemeClr val="tx1"/>
                </a:solidFill>
                <a:latin typeface="+mj-ea"/>
                <a:ea typeface="+mj-ea"/>
              </a:rPr>
              <a:t>体ほぐしの運動</a:t>
            </a:r>
          </a:p>
        </p:txBody>
      </p:sp>
      <p:sp>
        <p:nvSpPr>
          <p:cNvPr id="5" name="正方形/長方形 4">
            <a:extLst>
              <a:ext uri="{FF2B5EF4-FFF2-40B4-BE49-F238E27FC236}">
                <a16:creationId xmlns:a16="http://schemas.microsoft.com/office/drawing/2014/main" id="{DAB19594-94D6-43A3-9AA3-F76721DB60AE}"/>
              </a:ext>
            </a:extLst>
          </p:cNvPr>
          <p:cNvSpPr/>
          <p:nvPr/>
        </p:nvSpPr>
        <p:spPr>
          <a:xfrm>
            <a:off x="298450" y="705645"/>
            <a:ext cx="2735262" cy="48895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a:solidFill>
                  <a:schemeClr val="tx1"/>
                </a:solidFill>
                <a:latin typeface="+mj-ea"/>
                <a:ea typeface="+mj-ea"/>
              </a:rPr>
              <a:t>体ほぐしの運動</a:t>
            </a:r>
          </a:p>
        </p:txBody>
      </p:sp>
      <p:sp>
        <p:nvSpPr>
          <p:cNvPr id="6" name="正方形/長方形 5">
            <a:extLst>
              <a:ext uri="{FF2B5EF4-FFF2-40B4-BE49-F238E27FC236}">
                <a16:creationId xmlns:a16="http://schemas.microsoft.com/office/drawing/2014/main" id="{80B41394-D175-4B86-87A0-2F9AFBC30E31}"/>
              </a:ext>
            </a:extLst>
          </p:cNvPr>
          <p:cNvSpPr/>
          <p:nvPr/>
        </p:nvSpPr>
        <p:spPr>
          <a:xfrm>
            <a:off x="4988468" y="697707"/>
            <a:ext cx="3016250" cy="48895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a:solidFill>
                  <a:schemeClr val="tx1"/>
                </a:solidFill>
                <a:latin typeface="+mj-ea"/>
                <a:ea typeface="+mj-ea"/>
              </a:rPr>
              <a:t>体力を高める運動</a:t>
            </a:r>
          </a:p>
        </p:txBody>
      </p:sp>
      <p:sp>
        <p:nvSpPr>
          <p:cNvPr id="7" name="正方形/長方形 6">
            <a:extLst>
              <a:ext uri="{FF2B5EF4-FFF2-40B4-BE49-F238E27FC236}">
                <a16:creationId xmlns:a16="http://schemas.microsoft.com/office/drawing/2014/main" id="{8FD422F9-A5FD-40D5-B68C-B55734055B49}"/>
              </a:ext>
            </a:extLst>
          </p:cNvPr>
          <p:cNvSpPr/>
          <p:nvPr/>
        </p:nvSpPr>
        <p:spPr>
          <a:xfrm>
            <a:off x="3335337" y="697707"/>
            <a:ext cx="1079500" cy="5032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a:solidFill>
                  <a:schemeClr val="tx1"/>
                </a:solidFill>
                <a:latin typeface="+mj-ea"/>
                <a:ea typeface="+mj-ea"/>
              </a:rPr>
              <a:t>現行</a:t>
            </a:r>
          </a:p>
        </p:txBody>
      </p:sp>
      <p:sp>
        <p:nvSpPr>
          <p:cNvPr id="10" name="矢印: 右 9">
            <a:extLst>
              <a:ext uri="{FF2B5EF4-FFF2-40B4-BE49-F238E27FC236}">
                <a16:creationId xmlns:a16="http://schemas.microsoft.com/office/drawing/2014/main" id="{B742EBAE-A244-4A56-BDBF-33908B2CE1F1}"/>
              </a:ext>
            </a:extLst>
          </p:cNvPr>
          <p:cNvSpPr/>
          <p:nvPr/>
        </p:nvSpPr>
        <p:spPr>
          <a:xfrm rot="5400000">
            <a:off x="1230912" y="1596676"/>
            <a:ext cx="1051720" cy="431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1" name="矢印: 右 10">
            <a:extLst>
              <a:ext uri="{FF2B5EF4-FFF2-40B4-BE49-F238E27FC236}">
                <a16:creationId xmlns:a16="http://schemas.microsoft.com/office/drawing/2014/main" id="{5A56CB44-BD82-4F7C-9836-EE81D5FE5917}"/>
              </a:ext>
            </a:extLst>
          </p:cNvPr>
          <p:cNvSpPr/>
          <p:nvPr/>
        </p:nvSpPr>
        <p:spPr>
          <a:xfrm rot="8347613">
            <a:off x="5286758" y="1330913"/>
            <a:ext cx="661033" cy="431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2" name="正方形/長方形 11">
            <a:extLst>
              <a:ext uri="{FF2B5EF4-FFF2-40B4-BE49-F238E27FC236}">
                <a16:creationId xmlns:a16="http://schemas.microsoft.com/office/drawing/2014/main" id="{2167C082-8B0E-4912-B057-8A09A2451A33}"/>
              </a:ext>
            </a:extLst>
          </p:cNvPr>
          <p:cNvSpPr/>
          <p:nvPr/>
        </p:nvSpPr>
        <p:spPr>
          <a:xfrm>
            <a:off x="4253022" y="2212991"/>
            <a:ext cx="2042319" cy="908034"/>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a:solidFill>
                  <a:schemeClr val="tx1"/>
                </a:solidFill>
                <a:latin typeface="+mj-ea"/>
                <a:ea typeface="+mj-ea"/>
              </a:rPr>
              <a:t>体の動きを</a:t>
            </a:r>
            <a:endParaRPr kumimoji="1" lang="en-US" altLang="ja-JP" sz="2800" dirty="0">
              <a:solidFill>
                <a:schemeClr val="tx1"/>
              </a:solidFill>
              <a:latin typeface="+mj-ea"/>
              <a:ea typeface="+mj-ea"/>
            </a:endParaRPr>
          </a:p>
          <a:p>
            <a:pPr algn="ctr">
              <a:defRPr/>
            </a:pPr>
            <a:r>
              <a:rPr kumimoji="1" lang="ja-JP" altLang="en-US" sz="2800" dirty="0">
                <a:solidFill>
                  <a:schemeClr val="tx1"/>
                </a:solidFill>
                <a:latin typeface="+mj-ea"/>
                <a:ea typeface="+mj-ea"/>
              </a:rPr>
              <a:t>高める運動</a:t>
            </a:r>
          </a:p>
        </p:txBody>
      </p:sp>
      <p:sp>
        <p:nvSpPr>
          <p:cNvPr id="14" name="楕円 13">
            <a:extLst>
              <a:ext uri="{FF2B5EF4-FFF2-40B4-BE49-F238E27FC236}">
                <a16:creationId xmlns:a16="http://schemas.microsoft.com/office/drawing/2014/main" id="{AEEB5189-C40E-45CD-BA89-9290840A99F1}"/>
              </a:ext>
            </a:extLst>
          </p:cNvPr>
          <p:cNvSpPr/>
          <p:nvPr/>
        </p:nvSpPr>
        <p:spPr>
          <a:xfrm>
            <a:off x="298450" y="3121025"/>
            <a:ext cx="2041525" cy="512763"/>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理由</a:t>
            </a:r>
          </a:p>
        </p:txBody>
      </p:sp>
      <p:sp>
        <p:nvSpPr>
          <p:cNvPr id="15" name="正方形/長方形 14">
            <a:extLst>
              <a:ext uri="{FF2B5EF4-FFF2-40B4-BE49-F238E27FC236}">
                <a16:creationId xmlns:a16="http://schemas.microsoft.com/office/drawing/2014/main" id="{7D3B9166-5A85-459F-BC7A-4CAE01DBDC12}"/>
              </a:ext>
            </a:extLst>
          </p:cNvPr>
          <p:cNvSpPr/>
          <p:nvPr/>
        </p:nvSpPr>
        <p:spPr>
          <a:xfrm>
            <a:off x="600075" y="3789363"/>
            <a:ext cx="8161338" cy="1133475"/>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ja-JP" altLang="en-US" sz="2800" dirty="0">
                <a:solidFill>
                  <a:schemeClr val="tx1"/>
                </a:solidFill>
                <a:latin typeface="+mj-ea"/>
                <a:ea typeface="+mj-ea"/>
              </a:rPr>
              <a:t>①体の柔らかさ、②巧みな動き、③力強い動き、</a:t>
            </a:r>
            <a:endParaRPr kumimoji="1" lang="en-US" altLang="ja-JP" sz="2800" dirty="0">
              <a:solidFill>
                <a:schemeClr val="tx1"/>
              </a:solidFill>
              <a:latin typeface="+mj-ea"/>
              <a:ea typeface="+mj-ea"/>
            </a:endParaRPr>
          </a:p>
          <a:p>
            <a:pPr>
              <a:defRPr/>
            </a:pPr>
            <a:r>
              <a:rPr kumimoji="1" lang="ja-JP" altLang="en-US" sz="2800" dirty="0">
                <a:solidFill>
                  <a:schemeClr val="tx1"/>
                </a:solidFill>
                <a:latin typeface="+mj-ea"/>
                <a:ea typeface="+mj-ea"/>
              </a:rPr>
              <a:t>④動きを持続する能力を高めることを明確にするため</a:t>
            </a:r>
          </a:p>
        </p:txBody>
      </p:sp>
      <p:sp>
        <p:nvSpPr>
          <p:cNvPr id="16" name="フローチャート: 判断 15">
            <a:extLst>
              <a:ext uri="{FF2B5EF4-FFF2-40B4-BE49-F238E27FC236}">
                <a16:creationId xmlns:a16="http://schemas.microsoft.com/office/drawing/2014/main" id="{71690BFA-D14F-4676-A50A-AE2932F1DCC6}"/>
              </a:ext>
            </a:extLst>
          </p:cNvPr>
          <p:cNvSpPr/>
          <p:nvPr/>
        </p:nvSpPr>
        <p:spPr>
          <a:xfrm>
            <a:off x="865188" y="5057775"/>
            <a:ext cx="3101975" cy="647700"/>
          </a:xfrm>
          <a:prstGeom prst="flowChartDecisi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400" dirty="0">
                <a:solidFill>
                  <a:schemeClr val="tx1"/>
                </a:solidFill>
              </a:rPr>
              <a:t>結果として</a:t>
            </a:r>
          </a:p>
        </p:txBody>
      </p:sp>
      <p:sp>
        <p:nvSpPr>
          <p:cNvPr id="17" name="矢印: 右 16">
            <a:extLst>
              <a:ext uri="{FF2B5EF4-FFF2-40B4-BE49-F238E27FC236}">
                <a16:creationId xmlns:a16="http://schemas.microsoft.com/office/drawing/2014/main" id="{CF42BDB1-1534-4F27-8A82-694A93E2FAFF}"/>
              </a:ext>
            </a:extLst>
          </p:cNvPr>
          <p:cNvSpPr/>
          <p:nvPr/>
        </p:nvSpPr>
        <p:spPr>
          <a:xfrm rot="5400000">
            <a:off x="4275931" y="5137944"/>
            <a:ext cx="700088" cy="431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8" name="スクロール: 横 17">
            <a:extLst>
              <a:ext uri="{FF2B5EF4-FFF2-40B4-BE49-F238E27FC236}">
                <a16:creationId xmlns:a16="http://schemas.microsoft.com/office/drawing/2014/main" id="{19589161-6199-4239-872C-5232CE988276}"/>
              </a:ext>
            </a:extLst>
          </p:cNvPr>
          <p:cNvSpPr/>
          <p:nvPr/>
        </p:nvSpPr>
        <p:spPr>
          <a:xfrm>
            <a:off x="2916238" y="5649913"/>
            <a:ext cx="3529012" cy="1066800"/>
          </a:xfrm>
          <a:prstGeom prst="horizontalScroll">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3200" dirty="0">
                <a:solidFill>
                  <a:schemeClr val="tx1"/>
                </a:solidFill>
                <a:latin typeface="AR P丸ゴシック体E" panose="020F0900000000000000" pitchFamily="50" charset="-128"/>
                <a:ea typeface="AR P丸ゴシック体E" panose="020F0900000000000000" pitchFamily="50" charset="-128"/>
              </a:rPr>
              <a:t>体力が高まる</a:t>
            </a:r>
          </a:p>
        </p:txBody>
      </p:sp>
      <p:sp>
        <p:nvSpPr>
          <p:cNvPr id="13" name="矢印: 右 12">
            <a:extLst>
              <a:ext uri="{FF2B5EF4-FFF2-40B4-BE49-F238E27FC236}">
                <a16:creationId xmlns:a16="http://schemas.microsoft.com/office/drawing/2014/main" id="{C20F4CD0-BE01-408D-AC55-570979835775}"/>
              </a:ext>
            </a:extLst>
          </p:cNvPr>
          <p:cNvSpPr/>
          <p:nvPr/>
        </p:nvSpPr>
        <p:spPr>
          <a:xfrm rot="7896822">
            <a:off x="4457343" y="3281694"/>
            <a:ext cx="679663" cy="431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 name="正方形/長方形 18">
            <a:extLst>
              <a:ext uri="{FF2B5EF4-FFF2-40B4-BE49-F238E27FC236}">
                <a16:creationId xmlns:a16="http://schemas.microsoft.com/office/drawing/2014/main" id="{208552A4-4D29-43C2-8638-A75896F234A7}"/>
              </a:ext>
            </a:extLst>
          </p:cNvPr>
          <p:cNvSpPr/>
          <p:nvPr/>
        </p:nvSpPr>
        <p:spPr>
          <a:xfrm>
            <a:off x="6452394" y="2226664"/>
            <a:ext cx="2375539" cy="908034"/>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mj-ea"/>
                <a:ea typeface="+mj-ea"/>
              </a:rPr>
              <a:t>実生活に生かす</a:t>
            </a:r>
            <a:r>
              <a:rPr kumimoji="1" lang="ja-JP" altLang="en-US" sz="2400" dirty="0">
                <a:solidFill>
                  <a:schemeClr val="tx1"/>
                </a:solidFill>
                <a:latin typeface="+mj-ea"/>
                <a:ea typeface="+mj-ea"/>
              </a:rPr>
              <a:t>運動の計画</a:t>
            </a:r>
          </a:p>
        </p:txBody>
      </p:sp>
      <p:sp>
        <p:nvSpPr>
          <p:cNvPr id="20" name="矢印: 右 19">
            <a:extLst>
              <a:ext uri="{FF2B5EF4-FFF2-40B4-BE49-F238E27FC236}">
                <a16:creationId xmlns:a16="http://schemas.microsoft.com/office/drawing/2014/main" id="{82C89F70-4388-4144-B049-8F759109735F}"/>
              </a:ext>
            </a:extLst>
          </p:cNvPr>
          <p:cNvSpPr/>
          <p:nvPr/>
        </p:nvSpPr>
        <p:spPr>
          <a:xfrm rot="2570001">
            <a:off x="6878358" y="1351396"/>
            <a:ext cx="661033" cy="431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1" name="タイトル 1">
            <a:extLst>
              <a:ext uri="{FF2B5EF4-FFF2-40B4-BE49-F238E27FC236}">
                <a16:creationId xmlns:a16="http://schemas.microsoft.com/office/drawing/2014/main" id="{74BEE480-5D38-49C5-ACFE-42365E9F64C5}"/>
              </a:ext>
            </a:extLst>
          </p:cNvPr>
          <p:cNvSpPr txBox="1">
            <a:spLocks/>
          </p:cNvSpPr>
          <p:nvPr/>
        </p:nvSpPr>
        <p:spPr>
          <a:xfrm>
            <a:off x="4129143" y="1744846"/>
            <a:ext cx="4632269" cy="5246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t>　第１・２学年　　　　第３学年</a:t>
            </a:r>
          </a:p>
        </p:txBody>
      </p:sp>
    </p:spTree>
    <p:extLst>
      <p:ext uri="{BB962C8B-B14F-4D97-AF65-F5344CB8AC3E}">
        <p14:creationId xmlns:p14="http://schemas.microsoft.com/office/powerpoint/2010/main" val="208687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nodeType="withGroup">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par>
                          <p:cTn id="41" fill="hold" nodeType="afterGroup">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par>
                          <p:cTn id="45" fill="hold" nodeType="afterGroup">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par>
                          <p:cTn id="54" fill="hold" nodeType="afterGroup">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nodeType="afterGroup">
                            <p:stCondLst>
                              <p:cond delay="1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3" grpId="0" animBg="1"/>
      <p:bldP spid="19" grpId="0" animBg="1"/>
      <p:bldP spid="20" grpId="0" animBg="1"/>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a:extLst>
              <a:ext uri="{FF2B5EF4-FFF2-40B4-BE49-F238E27FC236}">
                <a16:creationId xmlns:a16="http://schemas.microsoft.com/office/drawing/2014/main" id="{7646789D-062D-4028-8DDE-9AB10E8FE24C}"/>
              </a:ext>
            </a:extLst>
          </p:cNvPr>
          <p:cNvSpPr>
            <a:spLocks noGrp="1"/>
          </p:cNvSpPr>
          <p:nvPr>
            <p:ph type="title"/>
          </p:nvPr>
        </p:nvSpPr>
        <p:spPr>
          <a:xfrm>
            <a:off x="107950" y="260450"/>
            <a:ext cx="3059832" cy="720824"/>
          </a:xfrm>
        </p:spPr>
        <p:txBody>
          <a:bodyPr/>
          <a:lstStyle/>
          <a:p>
            <a:pPr algn="l"/>
            <a:r>
              <a:rPr lang="ja-JP" altLang="en-US" sz="2800" dirty="0"/>
              <a:t>○　陸上運動</a:t>
            </a:r>
          </a:p>
        </p:txBody>
      </p:sp>
      <p:sp>
        <p:nvSpPr>
          <p:cNvPr id="5" name="正方形/長方形 4">
            <a:extLst>
              <a:ext uri="{FF2B5EF4-FFF2-40B4-BE49-F238E27FC236}">
                <a16:creationId xmlns:a16="http://schemas.microsoft.com/office/drawing/2014/main" id="{8CE16AD8-1F85-475E-89CD-E2E0D8925ED3}"/>
              </a:ext>
            </a:extLst>
          </p:cNvPr>
          <p:cNvSpPr/>
          <p:nvPr/>
        </p:nvSpPr>
        <p:spPr>
          <a:xfrm>
            <a:off x="314784" y="1186662"/>
            <a:ext cx="8514432" cy="433357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tx1"/>
                </a:solidFill>
              </a:rPr>
              <a:t>第１学年及び第２学年</a:t>
            </a:r>
          </a:p>
          <a:p>
            <a:pPr>
              <a:defRPr/>
            </a:pPr>
            <a:r>
              <a:rPr lang="ja-JP" altLang="en-US" sz="2800" dirty="0">
                <a:solidFill>
                  <a:schemeClr val="tx1"/>
                </a:solidFill>
                <a:latin typeface="ＭＳ 明朝" panose="02020609040205080304" pitchFamily="17" charset="-128"/>
                <a:ea typeface="ＭＳ 明朝" panose="02020609040205080304" pitchFamily="17" charset="-128"/>
              </a:rPr>
              <a:t>短距離走・リレーでは，滑らかな動きで速く走ることや</a:t>
            </a:r>
            <a:r>
              <a:rPr lang="ja-JP" altLang="en-US" sz="2800" b="1" u="sng" dirty="0">
                <a:solidFill>
                  <a:schemeClr val="tx1"/>
                </a:solidFill>
                <a:latin typeface="HG創英角ｺﾞｼｯｸUB" panose="020B0909000000000000" pitchFamily="49" charset="-128"/>
                <a:ea typeface="HG創英角ｺﾞｼｯｸUB" panose="020B0909000000000000" pitchFamily="49" charset="-128"/>
              </a:rPr>
              <a:t>バトンの受渡しでタイミングを合わせること</a:t>
            </a:r>
            <a:endParaRPr lang="en-US" altLang="ja-JP" sz="2800" b="1" u="sng" dirty="0">
              <a:solidFill>
                <a:schemeClr val="tx1"/>
              </a:solidFill>
              <a:latin typeface="HG創英角ｺﾞｼｯｸUB" panose="020B0909000000000000" pitchFamily="49" charset="-128"/>
              <a:ea typeface="HG創英角ｺﾞｼｯｸUB" panose="020B0909000000000000" pitchFamily="49" charset="-128"/>
            </a:endParaRPr>
          </a:p>
          <a:p>
            <a:pPr>
              <a:defRPr/>
            </a:pPr>
            <a:endParaRPr kumimoji="1" lang="en-US" altLang="ja-JP" sz="2800" b="1" u="sng" dirty="0">
              <a:solidFill>
                <a:schemeClr val="tx1"/>
              </a:solidFill>
              <a:latin typeface="HG創英角ｺﾞｼｯｸUB" panose="020B0909000000000000" pitchFamily="49" charset="-128"/>
              <a:ea typeface="HG創英角ｺﾞｼｯｸUB" panose="020B0909000000000000" pitchFamily="49" charset="-128"/>
            </a:endParaRPr>
          </a:p>
          <a:p>
            <a:pPr>
              <a:defRPr/>
            </a:pPr>
            <a:r>
              <a:rPr lang="ja-JP" altLang="en-US" sz="2800" dirty="0">
                <a:solidFill>
                  <a:schemeClr val="tx1"/>
                </a:solidFill>
              </a:rPr>
              <a:t>第３学年</a:t>
            </a:r>
            <a:endParaRPr lang="en-US" altLang="ja-JP" sz="2800" dirty="0">
              <a:solidFill>
                <a:schemeClr val="tx1"/>
              </a:solidFill>
            </a:endParaRPr>
          </a:p>
          <a:p>
            <a:pPr>
              <a:defRPr/>
            </a:pPr>
            <a:r>
              <a:rPr lang="ja-JP" altLang="en-US" sz="2800" dirty="0">
                <a:solidFill>
                  <a:schemeClr val="tx1"/>
                </a:solidFill>
                <a:latin typeface="ＭＳ 明朝" panose="02020609040205080304" pitchFamily="17" charset="-128"/>
                <a:ea typeface="ＭＳ 明朝" panose="02020609040205080304" pitchFamily="17" charset="-128"/>
              </a:rPr>
              <a:t>短距離走・リレーでは，中間走へのつなぎを滑らかにして速く走ることや</a:t>
            </a:r>
            <a:r>
              <a:rPr lang="ja-JP" altLang="en-US" sz="2800" u="sng" dirty="0">
                <a:solidFill>
                  <a:schemeClr val="tx1"/>
                </a:solidFill>
                <a:latin typeface="HG創英角ｺﾞｼｯｸUB" panose="020B0909000000000000" pitchFamily="49" charset="-128"/>
                <a:ea typeface="HG創英角ｺﾞｼｯｸUB" panose="020B0909000000000000" pitchFamily="49" charset="-128"/>
              </a:rPr>
              <a:t>バトンの受渡しで次走者のスピードを十分高めること</a:t>
            </a:r>
          </a:p>
          <a:p>
            <a:pPr>
              <a:defRPr/>
            </a:pPr>
            <a:endParaRPr kumimoji="1" lang="ja-JP" altLang="en-US" sz="2800" u="sng"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8" name="楕円 7">
            <a:extLst>
              <a:ext uri="{FF2B5EF4-FFF2-40B4-BE49-F238E27FC236}">
                <a16:creationId xmlns:a16="http://schemas.microsoft.com/office/drawing/2014/main" id="{658CCFA8-598B-4B73-8A60-54E07FF574B1}"/>
              </a:ext>
            </a:extLst>
          </p:cNvPr>
          <p:cNvSpPr/>
          <p:nvPr/>
        </p:nvSpPr>
        <p:spPr>
          <a:xfrm>
            <a:off x="7308304" y="977201"/>
            <a:ext cx="863600" cy="7921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新</a:t>
            </a:r>
          </a:p>
        </p:txBody>
      </p:sp>
      <p:sp>
        <p:nvSpPr>
          <p:cNvPr id="9" name="タイトル 1">
            <a:extLst>
              <a:ext uri="{FF2B5EF4-FFF2-40B4-BE49-F238E27FC236}">
                <a16:creationId xmlns:a16="http://schemas.microsoft.com/office/drawing/2014/main" id="{F2089FBA-5365-441F-90E4-AFE7A487E45C}"/>
              </a:ext>
            </a:extLst>
          </p:cNvPr>
          <p:cNvSpPr txBox="1">
            <a:spLocks/>
          </p:cNvSpPr>
          <p:nvPr/>
        </p:nvSpPr>
        <p:spPr>
          <a:xfrm>
            <a:off x="467544" y="954864"/>
            <a:ext cx="4608512" cy="7208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p>
        </p:txBody>
      </p:sp>
      <p:sp>
        <p:nvSpPr>
          <p:cNvPr id="10" name="正方形/長方形 9">
            <a:extLst>
              <a:ext uri="{FF2B5EF4-FFF2-40B4-BE49-F238E27FC236}">
                <a16:creationId xmlns:a16="http://schemas.microsoft.com/office/drawing/2014/main" id="{B31F6F5D-5A6D-45EB-A908-F697DE6F7D96}"/>
              </a:ext>
            </a:extLst>
          </p:cNvPr>
          <p:cNvSpPr/>
          <p:nvPr/>
        </p:nvSpPr>
        <p:spPr>
          <a:xfrm>
            <a:off x="1644884" y="5203584"/>
            <a:ext cx="5544615" cy="9355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tx1"/>
                </a:solidFill>
                <a:latin typeface="+mj-ea"/>
                <a:ea typeface="+mj-ea"/>
              </a:rPr>
              <a:t>リレーの具体的な指導内容が追加</a:t>
            </a:r>
            <a:endParaRPr kumimoji="1" lang="en-US" altLang="ja-JP" sz="2800" dirty="0">
              <a:solidFill>
                <a:schemeClr val="tx1"/>
              </a:solidFill>
              <a:latin typeface="+mj-ea"/>
              <a:ea typeface="+mj-ea"/>
            </a:endParaRPr>
          </a:p>
        </p:txBody>
      </p:sp>
    </p:spTree>
    <p:extLst>
      <p:ext uri="{BB962C8B-B14F-4D97-AF65-F5344CB8AC3E}">
        <p14:creationId xmlns:p14="http://schemas.microsoft.com/office/powerpoint/2010/main" val="263218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a:extLst>
              <a:ext uri="{FF2B5EF4-FFF2-40B4-BE49-F238E27FC236}">
                <a16:creationId xmlns:a16="http://schemas.microsoft.com/office/drawing/2014/main" id="{7646789D-062D-4028-8DDE-9AB10E8FE24C}"/>
              </a:ext>
            </a:extLst>
          </p:cNvPr>
          <p:cNvSpPr>
            <a:spLocks noGrp="1"/>
          </p:cNvSpPr>
          <p:nvPr>
            <p:ph type="title"/>
          </p:nvPr>
        </p:nvSpPr>
        <p:spPr>
          <a:xfrm>
            <a:off x="144177" y="425842"/>
            <a:ext cx="4032002" cy="720824"/>
          </a:xfrm>
        </p:spPr>
        <p:txBody>
          <a:bodyPr>
            <a:normAutofit fontScale="90000"/>
          </a:bodyPr>
          <a:lstStyle/>
          <a:p>
            <a:pPr algn="l"/>
            <a:r>
              <a:rPr lang="ja-JP" altLang="en-US" sz="2800" dirty="0"/>
              <a:t>○　球技（ベースボール型）</a:t>
            </a:r>
          </a:p>
        </p:txBody>
      </p:sp>
      <p:sp>
        <p:nvSpPr>
          <p:cNvPr id="5" name="正方形/長方形 4">
            <a:extLst>
              <a:ext uri="{FF2B5EF4-FFF2-40B4-BE49-F238E27FC236}">
                <a16:creationId xmlns:a16="http://schemas.microsoft.com/office/drawing/2014/main" id="{8CE16AD8-1F85-475E-89CD-E2E0D8925ED3}"/>
              </a:ext>
            </a:extLst>
          </p:cNvPr>
          <p:cNvSpPr/>
          <p:nvPr/>
        </p:nvSpPr>
        <p:spPr>
          <a:xfrm>
            <a:off x="314784" y="1587750"/>
            <a:ext cx="8514432" cy="378546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ja-JP" altLang="en-US" sz="2800" dirty="0">
                <a:solidFill>
                  <a:schemeClr val="tx1"/>
                </a:solidFill>
                <a:latin typeface="HG創英角ｺﾞｼｯｸUB" panose="020B0909000000000000" pitchFamily="49" charset="-128"/>
                <a:ea typeface="HG創英角ｺﾞｼｯｸUB" panose="020B0909000000000000" pitchFamily="49" charset="-128"/>
              </a:rPr>
              <a:t>技能の系統性の見直し</a:t>
            </a:r>
            <a:endParaRPr kumimoji="1" lang="en-US" altLang="ja-JP" sz="2800" dirty="0">
              <a:solidFill>
                <a:schemeClr val="tx1"/>
              </a:solidFill>
              <a:latin typeface="HG創英角ｺﾞｼｯｸUB" panose="020B0909000000000000" pitchFamily="49" charset="-128"/>
              <a:ea typeface="HG創英角ｺﾞｼｯｸUB" panose="020B0909000000000000" pitchFamily="49" charset="-128"/>
            </a:endParaRPr>
          </a:p>
          <a:p>
            <a:pPr>
              <a:defRPr/>
            </a:pPr>
            <a:r>
              <a:rPr lang="ja-JP" altLang="en-US" sz="2800" dirty="0">
                <a:solidFill>
                  <a:schemeClr val="tx1"/>
                </a:solidFill>
                <a:latin typeface="HG創英角ｺﾞｼｯｸUB" panose="020B0909000000000000" pitchFamily="49" charset="-128"/>
                <a:ea typeface="HG創英角ｺﾞｼｯｸUB" panose="020B0909000000000000" pitchFamily="49" charset="-128"/>
              </a:rPr>
              <a:t>　</a:t>
            </a:r>
            <a:r>
              <a:rPr lang="ja-JP" altLang="en-US" sz="2800" dirty="0">
                <a:solidFill>
                  <a:schemeClr val="tx1"/>
                </a:solidFill>
                <a:latin typeface="ＭＳ ゴシック" panose="020B0609070205080204" pitchFamily="49" charset="-128"/>
                <a:ea typeface="ＭＳ ゴシック" panose="020B0609070205080204" pitchFamily="49" charset="-128"/>
              </a:rPr>
              <a:t>・タイミングを合わせてボールを打ち返すこと</a:t>
            </a:r>
            <a:endParaRPr lang="en-US" altLang="ja-JP" sz="2800" dirty="0">
              <a:solidFill>
                <a:schemeClr val="tx1"/>
              </a:solidFill>
              <a:latin typeface="ＭＳ ゴシック" panose="020B0609070205080204" pitchFamily="49" charset="-128"/>
              <a:ea typeface="ＭＳ ゴシック" panose="020B0609070205080204" pitchFamily="49" charset="-128"/>
            </a:endParaRPr>
          </a:p>
          <a:p>
            <a:pPr>
              <a:defRPr/>
            </a:pPr>
            <a:r>
              <a:rPr lang="ja-JP" altLang="en-US" sz="2800" dirty="0">
                <a:solidFill>
                  <a:schemeClr val="tx1"/>
                </a:solidFill>
                <a:latin typeface="ＭＳ ゴシック" panose="020B0609070205080204" pitchFamily="49" charset="-128"/>
                <a:ea typeface="ＭＳ ゴシック" panose="020B0609070205080204" pitchFamily="49" charset="-128"/>
              </a:rPr>
              <a:t>　　　第１学年及び第２学年　→　第３学年</a:t>
            </a:r>
            <a:endParaRPr lang="en-US" altLang="ja-JP" sz="2800" dirty="0">
              <a:solidFill>
                <a:schemeClr val="tx1"/>
              </a:solidFill>
              <a:latin typeface="ＭＳ ゴシック" panose="020B0609070205080204" pitchFamily="49" charset="-128"/>
              <a:ea typeface="ＭＳ ゴシック" panose="020B0609070205080204" pitchFamily="49" charset="-128"/>
            </a:endParaRPr>
          </a:p>
          <a:p>
            <a:pPr>
              <a:defRPr/>
            </a:pPr>
            <a:r>
              <a:rPr lang="ja-JP" altLang="en-US" sz="2800" dirty="0">
                <a:solidFill>
                  <a:schemeClr val="tx1"/>
                </a:solidFill>
                <a:latin typeface="ＭＳ ゴシック" panose="020B0609070205080204" pitchFamily="49" charset="-128"/>
                <a:ea typeface="ＭＳ ゴシック" panose="020B0609070205080204" pitchFamily="49" charset="-128"/>
              </a:rPr>
              <a:t>　・第３学年の「連携した守備とは」の文章から</a:t>
            </a:r>
            <a:endParaRPr lang="en-US" altLang="ja-JP" sz="2800" dirty="0">
              <a:solidFill>
                <a:schemeClr val="tx1"/>
              </a:solidFill>
              <a:latin typeface="ＭＳ ゴシック" panose="020B0609070205080204" pitchFamily="49" charset="-128"/>
              <a:ea typeface="ＭＳ ゴシック" panose="020B0609070205080204" pitchFamily="49" charset="-128"/>
            </a:endParaRPr>
          </a:p>
          <a:p>
            <a:pPr>
              <a:defRPr/>
            </a:pPr>
            <a:r>
              <a:rPr lang="ja-JP" altLang="en-US" sz="2800" dirty="0">
                <a:solidFill>
                  <a:schemeClr val="tx1"/>
                </a:solidFill>
                <a:latin typeface="ＭＳ ゴシック" panose="020B0609070205080204" pitchFamily="49" charset="-128"/>
                <a:ea typeface="ＭＳ ゴシック" panose="020B0609070205080204" pitchFamily="49" charset="-128"/>
              </a:rPr>
              <a:t>　　「ダブルプレイ」を削除</a:t>
            </a:r>
            <a:endParaRPr lang="en-US" altLang="ja-JP" sz="2800" dirty="0">
              <a:solidFill>
                <a:schemeClr val="tx1"/>
              </a:solidFill>
              <a:latin typeface="ＭＳ ゴシック" panose="020B0609070205080204" pitchFamily="49" charset="-128"/>
              <a:ea typeface="ＭＳ ゴシック" panose="020B0609070205080204" pitchFamily="49" charset="-128"/>
            </a:endParaRPr>
          </a:p>
          <a:p>
            <a:pPr>
              <a:defRPr/>
            </a:pPr>
            <a:r>
              <a:rPr lang="ja-JP" altLang="en-US" sz="2800" dirty="0">
                <a:solidFill>
                  <a:schemeClr val="tx1"/>
                </a:solidFill>
                <a:latin typeface="ＭＳ ゴシック" panose="020B0609070205080204" pitchFamily="49" charset="-128"/>
                <a:ea typeface="ＭＳ ゴシック" panose="020B0609070205080204" pitchFamily="49" charset="-128"/>
              </a:rPr>
              <a:t>　・第３学年の「無駄のない一連の動き・・・」</a:t>
            </a:r>
            <a:r>
              <a:rPr lang="ja-JP" altLang="en-US" sz="2800" dirty="0" err="1">
                <a:solidFill>
                  <a:schemeClr val="tx1"/>
                </a:solidFill>
                <a:latin typeface="ＭＳ ゴシック" panose="020B0609070205080204" pitchFamily="49" charset="-128"/>
                <a:ea typeface="ＭＳ ゴシック" panose="020B0609070205080204" pitchFamily="49" charset="-128"/>
              </a:rPr>
              <a:t>か</a:t>
            </a:r>
            <a:endParaRPr lang="en-US" altLang="ja-JP" sz="2800" dirty="0">
              <a:solidFill>
                <a:schemeClr val="tx1"/>
              </a:solidFill>
              <a:latin typeface="ＭＳ ゴシック" panose="020B0609070205080204" pitchFamily="49" charset="-128"/>
              <a:ea typeface="ＭＳ ゴシック" panose="020B0609070205080204" pitchFamily="49" charset="-128"/>
            </a:endParaRPr>
          </a:p>
          <a:p>
            <a:pPr>
              <a:defRPr/>
            </a:pPr>
            <a:r>
              <a:rPr lang="ja-JP" altLang="en-US" sz="2800" dirty="0">
                <a:solidFill>
                  <a:schemeClr val="tx1"/>
                </a:solidFill>
                <a:latin typeface="ＭＳ ゴシック" panose="020B0609070205080204" pitchFamily="49" charset="-128"/>
                <a:ea typeface="ＭＳ ゴシック" panose="020B0609070205080204" pitchFamily="49" charset="-128"/>
              </a:rPr>
              <a:t>　　ら「無駄」を削除</a:t>
            </a:r>
            <a:endParaRPr lang="en-US" altLang="ja-JP" sz="2800" dirty="0">
              <a:solidFill>
                <a:schemeClr val="tx1"/>
              </a:solidFill>
              <a:latin typeface="ＭＳ ゴシック" panose="020B0609070205080204" pitchFamily="49" charset="-128"/>
              <a:ea typeface="ＭＳ ゴシック" panose="020B0609070205080204" pitchFamily="49" charset="-128"/>
            </a:endParaRPr>
          </a:p>
        </p:txBody>
      </p:sp>
      <p:sp>
        <p:nvSpPr>
          <p:cNvPr id="8" name="楕円 7">
            <a:extLst>
              <a:ext uri="{FF2B5EF4-FFF2-40B4-BE49-F238E27FC236}">
                <a16:creationId xmlns:a16="http://schemas.microsoft.com/office/drawing/2014/main" id="{658CCFA8-598B-4B73-8A60-54E07FF574B1}"/>
              </a:ext>
            </a:extLst>
          </p:cNvPr>
          <p:cNvSpPr/>
          <p:nvPr/>
        </p:nvSpPr>
        <p:spPr>
          <a:xfrm>
            <a:off x="7308304" y="977201"/>
            <a:ext cx="863600" cy="7921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新</a:t>
            </a:r>
          </a:p>
        </p:txBody>
      </p:sp>
      <p:sp>
        <p:nvSpPr>
          <p:cNvPr id="9" name="タイトル 1">
            <a:extLst>
              <a:ext uri="{FF2B5EF4-FFF2-40B4-BE49-F238E27FC236}">
                <a16:creationId xmlns:a16="http://schemas.microsoft.com/office/drawing/2014/main" id="{F2089FBA-5365-441F-90E4-AFE7A487E45C}"/>
              </a:ext>
            </a:extLst>
          </p:cNvPr>
          <p:cNvSpPr txBox="1">
            <a:spLocks/>
          </p:cNvSpPr>
          <p:nvPr/>
        </p:nvSpPr>
        <p:spPr>
          <a:xfrm>
            <a:off x="467544" y="954864"/>
            <a:ext cx="4608512" cy="7208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p>
        </p:txBody>
      </p:sp>
    </p:spTree>
    <p:extLst>
      <p:ext uri="{BB962C8B-B14F-4D97-AF65-F5344CB8AC3E}">
        <p14:creationId xmlns:p14="http://schemas.microsoft.com/office/powerpoint/2010/main" val="3503912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a:extLst>
              <a:ext uri="{FF2B5EF4-FFF2-40B4-BE49-F238E27FC236}">
                <a16:creationId xmlns:a16="http://schemas.microsoft.com/office/drawing/2014/main" id="{7646789D-062D-4028-8DDE-9AB10E8FE24C}"/>
              </a:ext>
            </a:extLst>
          </p:cNvPr>
          <p:cNvSpPr>
            <a:spLocks noGrp="1"/>
          </p:cNvSpPr>
          <p:nvPr>
            <p:ph type="title"/>
          </p:nvPr>
        </p:nvSpPr>
        <p:spPr>
          <a:xfrm>
            <a:off x="144177" y="425842"/>
            <a:ext cx="4032002" cy="720824"/>
          </a:xfrm>
        </p:spPr>
        <p:txBody>
          <a:bodyPr>
            <a:normAutofit/>
          </a:bodyPr>
          <a:lstStyle/>
          <a:p>
            <a:pPr algn="l"/>
            <a:r>
              <a:rPr lang="ja-JP" altLang="en-US" sz="2800" dirty="0"/>
              <a:t>○　武道（知識及び技能）</a:t>
            </a:r>
          </a:p>
        </p:txBody>
      </p:sp>
      <p:sp>
        <p:nvSpPr>
          <p:cNvPr id="5" name="正方形/長方形 4">
            <a:extLst>
              <a:ext uri="{FF2B5EF4-FFF2-40B4-BE49-F238E27FC236}">
                <a16:creationId xmlns:a16="http://schemas.microsoft.com/office/drawing/2014/main" id="{8CE16AD8-1F85-475E-89CD-E2E0D8925ED3}"/>
              </a:ext>
            </a:extLst>
          </p:cNvPr>
          <p:cNvSpPr/>
          <p:nvPr/>
        </p:nvSpPr>
        <p:spPr>
          <a:xfrm>
            <a:off x="314784" y="1186662"/>
            <a:ext cx="8514432" cy="325045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tx1"/>
                </a:solidFill>
                <a:latin typeface="HG創英角ｺﾞｼｯｸUB" panose="020B0909000000000000" pitchFamily="49" charset="-128"/>
                <a:ea typeface="HG創英角ｺﾞｼｯｸUB" panose="020B0909000000000000" pitchFamily="49" charset="-128"/>
              </a:rPr>
              <a:t>　</a:t>
            </a:r>
            <a:r>
              <a:rPr lang="ja-JP" altLang="en-US" sz="2800" dirty="0">
                <a:solidFill>
                  <a:schemeClr val="tx1"/>
                </a:solidFill>
                <a:latin typeface="ＭＳ ゴシック" panose="020B0609070205080204" pitchFamily="49" charset="-128"/>
                <a:ea typeface="ＭＳ ゴシック" panose="020B0609070205080204" pitchFamily="49" charset="-128"/>
              </a:rPr>
              <a:t>次の運動について，技ができる楽しさや喜びを味わい，武道の特性や成り立ち，伝統的な考え方，技の名称や行い方，その運動に関連して高まる体力などを理解するとともに，基本動作や基本となる技を用いて</a:t>
            </a:r>
            <a:r>
              <a:rPr lang="ja-JP" altLang="en-US" sz="4000" u="sng" dirty="0">
                <a:solidFill>
                  <a:schemeClr val="tx1"/>
                </a:solidFill>
                <a:latin typeface="ＭＳ ゴシック" panose="020B0609070205080204" pitchFamily="49" charset="-128"/>
                <a:ea typeface="ＭＳ ゴシック" panose="020B0609070205080204" pitchFamily="49" charset="-128"/>
              </a:rPr>
              <a:t>簡易な</a:t>
            </a:r>
            <a:r>
              <a:rPr lang="ja-JP" altLang="en-US" sz="2800" dirty="0">
                <a:solidFill>
                  <a:schemeClr val="tx1"/>
                </a:solidFill>
                <a:latin typeface="ＭＳ ゴシック" panose="020B0609070205080204" pitchFamily="49" charset="-128"/>
                <a:ea typeface="ＭＳ ゴシック" panose="020B0609070205080204" pitchFamily="49" charset="-128"/>
              </a:rPr>
              <a:t>攻防を展開すること。</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8" name="楕円 7">
            <a:extLst>
              <a:ext uri="{FF2B5EF4-FFF2-40B4-BE49-F238E27FC236}">
                <a16:creationId xmlns:a16="http://schemas.microsoft.com/office/drawing/2014/main" id="{658CCFA8-598B-4B73-8A60-54E07FF574B1}"/>
              </a:ext>
            </a:extLst>
          </p:cNvPr>
          <p:cNvSpPr/>
          <p:nvPr/>
        </p:nvSpPr>
        <p:spPr>
          <a:xfrm>
            <a:off x="1187624" y="4264457"/>
            <a:ext cx="863600" cy="7921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新</a:t>
            </a:r>
          </a:p>
        </p:txBody>
      </p:sp>
      <p:sp>
        <p:nvSpPr>
          <p:cNvPr id="9" name="タイトル 1">
            <a:extLst>
              <a:ext uri="{FF2B5EF4-FFF2-40B4-BE49-F238E27FC236}">
                <a16:creationId xmlns:a16="http://schemas.microsoft.com/office/drawing/2014/main" id="{F2089FBA-5365-441F-90E4-AFE7A487E45C}"/>
              </a:ext>
            </a:extLst>
          </p:cNvPr>
          <p:cNvSpPr txBox="1">
            <a:spLocks/>
          </p:cNvSpPr>
          <p:nvPr/>
        </p:nvSpPr>
        <p:spPr>
          <a:xfrm>
            <a:off x="467544" y="954864"/>
            <a:ext cx="4608512" cy="7208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p>
        </p:txBody>
      </p:sp>
      <p:sp>
        <p:nvSpPr>
          <p:cNvPr id="10" name="正方形/長方形 9">
            <a:extLst>
              <a:ext uri="{FF2B5EF4-FFF2-40B4-BE49-F238E27FC236}">
                <a16:creationId xmlns:a16="http://schemas.microsoft.com/office/drawing/2014/main" id="{B31F6F5D-5A6D-45EB-A908-F697DE6F7D96}"/>
              </a:ext>
            </a:extLst>
          </p:cNvPr>
          <p:cNvSpPr/>
          <p:nvPr/>
        </p:nvSpPr>
        <p:spPr>
          <a:xfrm>
            <a:off x="2195736" y="4293096"/>
            <a:ext cx="4752528" cy="9355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tx1"/>
                </a:solidFill>
                <a:latin typeface="+mj-ea"/>
                <a:ea typeface="+mj-ea"/>
              </a:rPr>
              <a:t>安全に配慮した段階的な指導</a:t>
            </a:r>
            <a:endParaRPr kumimoji="1" lang="en-US" altLang="ja-JP" sz="2800" dirty="0">
              <a:solidFill>
                <a:schemeClr val="tx1"/>
              </a:solidFill>
              <a:latin typeface="+mj-ea"/>
              <a:ea typeface="+mj-ea"/>
            </a:endParaRPr>
          </a:p>
        </p:txBody>
      </p:sp>
    </p:spTree>
    <p:extLst>
      <p:ext uri="{BB962C8B-B14F-4D97-AF65-F5344CB8AC3E}">
        <p14:creationId xmlns:p14="http://schemas.microsoft.com/office/powerpoint/2010/main" val="20073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a:extLst>
              <a:ext uri="{FF2B5EF4-FFF2-40B4-BE49-F238E27FC236}">
                <a16:creationId xmlns:a16="http://schemas.microsoft.com/office/drawing/2014/main" id="{7646789D-062D-4028-8DDE-9AB10E8FE24C}"/>
              </a:ext>
            </a:extLst>
          </p:cNvPr>
          <p:cNvSpPr>
            <a:spLocks noGrp="1"/>
          </p:cNvSpPr>
          <p:nvPr>
            <p:ph type="title"/>
          </p:nvPr>
        </p:nvSpPr>
        <p:spPr>
          <a:xfrm>
            <a:off x="144177" y="425842"/>
            <a:ext cx="4032002" cy="720824"/>
          </a:xfrm>
        </p:spPr>
        <p:txBody>
          <a:bodyPr>
            <a:normAutofit/>
          </a:bodyPr>
          <a:lstStyle/>
          <a:p>
            <a:pPr algn="l"/>
            <a:r>
              <a:rPr lang="ja-JP" altLang="en-US" sz="2800" dirty="0"/>
              <a:t>○　保健</a:t>
            </a:r>
          </a:p>
        </p:txBody>
      </p:sp>
      <p:sp>
        <p:nvSpPr>
          <p:cNvPr id="5" name="正方形/長方形 4">
            <a:extLst>
              <a:ext uri="{FF2B5EF4-FFF2-40B4-BE49-F238E27FC236}">
                <a16:creationId xmlns:a16="http://schemas.microsoft.com/office/drawing/2014/main" id="{8CE16AD8-1F85-475E-89CD-E2E0D8925ED3}"/>
              </a:ext>
            </a:extLst>
          </p:cNvPr>
          <p:cNvSpPr/>
          <p:nvPr/>
        </p:nvSpPr>
        <p:spPr>
          <a:xfrm>
            <a:off x="314784" y="2699912"/>
            <a:ext cx="8514432" cy="10171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dirty="0">
                <a:solidFill>
                  <a:schemeClr val="tx1"/>
                </a:solidFill>
                <a:latin typeface="ＭＳ ゴシック" panose="020B0609070205080204" pitchFamily="49" charset="-128"/>
                <a:ea typeface="ＭＳ ゴシック" panose="020B0609070205080204" pitchFamily="49" charset="-128"/>
              </a:rPr>
              <a:t>リラクセーションの方法等を取り上げ，ストレスによる心身の負担を軽くするような対処の方法が</a:t>
            </a:r>
            <a:r>
              <a:rPr lang="ja-JP" altLang="en-US" sz="2400" b="1" u="sng" dirty="0">
                <a:solidFill>
                  <a:schemeClr val="tx1"/>
                </a:solidFill>
                <a:latin typeface="ＭＳ ゴシック" panose="020B0609070205080204" pitchFamily="49" charset="-128"/>
                <a:ea typeface="ＭＳ ゴシック" panose="020B0609070205080204" pitchFamily="49" charset="-128"/>
              </a:rPr>
              <a:t>できるようにする。</a:t>
            </a:r>
            <a:endParaRPr kumimoji="1" lang="en-US" altLang="ja-JP" sz="2400" b="1" u="sng" dirty="0">
              <a:solidFill>
                <a:schemeClr val="tx1"/>
              </a:solidFill>
              <a:latin typeface="ＭＳ ゴシック" panose="020B0609070205080204" pitchFamily="49" charset="-128"/>
              <a:ea typeface="ＭＳ ゴシック" panose="020B0609070205080204" pitchFamily="49" charset="-128"/>
            </a:endParaRPr>
          </a:p>
        </p:txBody>
      </p:sp>
      <p:sp>
        <p:nvSpPr>
          <p:cNvPr id="9" name="タイトル 1">
            <a:extLst>
              <a:ext uri="{FF2B5EF4-FFF2-40B4-BE49-F238E27FC236}">
                <a16:creationId xmlns:a16="http://schemas.microsoft.com/office/drawing/2014/main" id="{F2089FBA-5365-441F-90E4-AFE7A487E45C}"/>
              </a:ext>
            </a:extLst>
          </p:cNvPr>
          <p:cNvSpPr txBox="1">
            <a:spLocks/>
          </p:cNvSpPr>
          <p:nvPr/>
        </p:nvSpPr>
        <p:spPr>
          <a:xfrm>
            <a:off x="0" y="1438094"/>
            <a:ext cx="6768752" cy="1278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400" dirty="0">
                <a:latin typeface="ＭＳ ゴシック" panose="020B0609070205080204" pitchFamily="49" charset="-128"/>
                <a:ea typeface="ＭＳ ゴシック" panose="020B0609070205080204" pitchFamily="49" charset="-128"/>
              </a:rPr>
              <a:t>（２）心身の機能の発達と心の健康</a:t>
            </a:r>
            <a:endParaRPr lang="en-US" altLang="ja-JP" sz="2400" dirty="0">
              <a:latin typeface="ＭＳ ゴシック" panose="020B0609070205080204" pitchFamily="49" charset="-128"/>
              <a:ea typeface="ＭＳ ゴシック" panose="020B0609070205080204" pitchFamily="49" charset="-128"/>
            </a:endParaRPr>
          </a:p>
          <a:p>
            <a:pPr algn="l">
              <a:defRPr/>
            </a:pPr>
            <a:r>
              <a:rPr lang="ja-JP" altLang="en-US" sz="2400" dirty="0">
                <a:latin typeface="ＭＳ ゴシック" panose="020B0609070205080204" pitchFamily="49" charset="-128"/>
                <a:ea typeface="ＭＳ ゴシック" panose="020B0609070205080204" pitchFamily="49" charset="-128"/>
              </a:rPr>
              <a:t>　（エ）欲求やストレスへの対処と心の健康</a:t>
            </a:r>
            <a:endParaRPr lang="en-US" altLang="ja-JP" sz="2400" dirty="0">
              <a:latin typeface="ＭＳ ゴシック" panose="020B0609070205080204" pitchFamily="49" charset="-128"/>
              <a:ea typeface="ＭＳ ゴシック" panose="020B0609070205080204" pitchFamily="49" charset="-128"/>
            </a:endParaRPr>
          </a:p>
          <a:p>
            <a:pPr algn="l">
              <a:defRPr/>
            </a:pPr>
            <a:r>
              <a:rPr lang="ja-JP" altLang="en-US" sz="2400" dirty="0">
                <a:latin typeface="ＭＳ ゴシック" panose="020B0609070205080204" pitchFamily="49" charset="-128"/>
                <a:ea typeface="ＭＳ ゴシック" panose="020B0609070205080204" pitchFamily="49" charset="-128"/>
              </a:rPr>
              <a:t>　　　イ　欲求やストレスとその対処</a:t>
            </a:r>
            <a:endParaRPr lang="en-US" altLang="ja-JP" sz="2400" dirty="0">
              <a:latin typeface="ＭＳ ゴシック" panose="020B0609070205080204" pitchFamily="49" charset="-128"/>
              <a:ea typeface="ＭＳ ゴシック" panose="020B0609070205080204" pitchFamily="49" charset="-128"/>
            </a:endParaRPr>
          </a:p>
        </p:txBody>
      </p:sp>
      <p:sp>
        <p:nvSpPr>
          <p:cNvPr id="10" name="正方形/長方形 9">
            <a:extLst>
              <a:ext uri="{FF2B5EF4-FFF2-40B4-BE49-F238E27FC236}">
                <a16:creationId xmlns:a16="http://schemas.microsoft.com/office/drawing/2014/main" id="{B31F6F5D-5A6D-45EB-A908-F697DE6F7D96}"/>
              </a:ext>
            </a:extLst>
          </p:cNvPr>
          <p:cNvSpPr/>
          <p:nvPr/>
        </p:nvSpPr>
        <p:spPr>
          <a:xfrm>
            <a:off x="1642512" y="318500"/>
            <a:ext cx="3217520" cy="9355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tx1"/>
                </a:solidFill>
                <a:latin typeface="+mj-ea"/>
                <a:ea typeface="+mj-ea"/>
              </a:rPr>
              <a:t>（知識及び</a:t>
            </a:r>
            <a:r>
              <a:rPr lang="ja-JP" altLang="en-US" sz="3600" u="sng" dirty="0">
                <a:solidFill>
                  <a:schemeClr val="tx1"/>
                </a:solidFill>
                <a:latin typeface="+mj-ea"/>
                <a:ea typeface="+mj-ea"/>
              </a:rPr>
              <a:t>技能</a:t>
            </a:r>
            <a:r>
              <a:rPr lang="ja-JP" altLang="en-US" sz="2800" dirty="0">
                <a:solidFill>
                  <a:schemeClr val="tx1"/>
                </a:solidFill>
                <a:latin typeface="+mj-ea"/>
                <a:ea typeface="+mj-ea"/>
              </a:rPr>
              <a:t>）</a:t>
            </a:r>
            <a:endParaRPr kumimoji="1" lang="en-US" altLang="ja-JP" sz="2800" dirty="0">
              <a:solidFill>
                <a:schemeClr val="tx1"/>
              </a:solidFill>
              <a:latin typeface="+mj-ea"/>
              <a:ea typeface="+mj-ea"/>
            </a:endParaRPr>
          </a:p>
        </p:txBody>
      </p:sp>
      <p:sp>
        <p:nvSpPr>
          <p:cNvPr id="7" name="タイトル 1">
            <a:extLst>
              <a:ext uri="{FF2B5EF4-FFF2-40B4-BE49-F238E27FC236}">
                <a16:creationId xmlns:a16="http://schemas.microsoft.com/office/drawing/2014/main" id="{5B3115E1-B717-4893-8718-E8332281478B}"/>
              </a:ext>
            </a:extLst>
          </p:cNvPr>
          <p:cNvSpPr txBox="1">
            <a:spLocks/>
          </p:cNvSpPr>
          <p:nvPr/>
        </p:nvSpPr>
        <p:spPr>
          <a:xfrm>
            <a:off x="0" y="3920020"/>
            <a:ext cx="6768752" cy="1278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400" dirty="0">
                <a:latin typeface="ＭＳ ゴシック" panose="020B0609070205080204" pitchFamily="49" charset="-128"/>
                <a:ea typeface="ＭＳ ゴシック" panose="020B0609070205080204" pitchFamily="49" charset="-128"/>
              </a:rPr>
              <a:t>（３）障害の防止</a:t>
            </a:r>
            <a:endParaRPr lang="en-US" altLang="ja-JP" sz="2400" dirty="0">
              <a:latin typeface="ＭＳ ゴシック" panose="020B0609070205080204" pitchFamily="49" charset="-128"/>
              <a:ea typeface="ＭＳ ゴシック" panose="020B0609070205080204" pitchFamily="49" charset="-128"/>
            </a:endParaRPr>
          </a:p>
          <a:p>
            <a:pPr algn="l">
              <a:defRPr/>
            </a:pPr>
            <a:r>
              <a:rPr lang="ja-JP" altLang="en-US" sz="2400" dirty="0">
                <a:latin typeface="ＭＳ ゴシック" panose="020B0609070205080204" pitchFamily="49" charset="-128"/>
                <a:ea typeface="ＭＳ ゴシック" panose="020B0609070205080204" pitchFamily="49" charset="-128"/>
              </a:rPr>
              <a:t>　（エ）応急手当の意義と実際</a:t>
            </a:r>
            <a:endParaRPr lang="en-US" altLang="ja-JP" sz="2400" dirty="0">
              <a:latin typeface="ＭＳ ゴシック" panose="020B0609070205080204" pitchFamily="49" charset="-128"/>
              <a:ea typeface="ＭＳ ゴシック" panose="020B0609070205080204" pitchFamily="49" charset="-128"/>
            </a:endParaRPr>
          </a:p>
          <a:p>
            <a:pPr algn="l">
              <a:defRPr/>
            </a:pPr>
            <a:r>
              <a:rPr lang="ja-JP" altLang="en-US" sz="2400" dirty="0">
                <a:latin typeface="ＭＳ ゴシック" panose="020B0609070205080204" pitchFamily="49" charset="-128"/>
                <a:ea typeface="ＭＳ ゴシック" panose="020B0609070205080204" pitchFamily="49" charset="-128"/>
              </a:rPr>
              <a:t>　　　イ　応急手当の実際</a:t>
            </a:r>
            <a:endParaRPr lang="en-US" altLang="ja-JP" sz="2400" dirty="0">
              <a:latin typeface="ＭＳ ゴシック" panose="020B0609070205080204" pitchFamily="49" charset="-128"/>
              <a:ea typeface="ＭＳ ゴシック" panose="020B0609070205080204" pitchFamily="49" charset="-128"/>
            </a:endParaRPr>
          </a:p>
        </p:txBody>
      </p:sp>
      <p:sp>
        <p:nvSpPr>
          <p:cNvPr id="11" name="正方形/長方形 10">
            <a:extLst>
              <a:ext uri="{FF2B5EF4-FFF2-40B4-BE49-F238E27FC236}">
                <a16:creationId xmlns:a16="http://schemas.microsoft.com/office/drawing/2014/main" id="{4ADB7F7E-E263-4735-A778-A81A87AC52F4}"/>
              </a:ext>
            </a:extLst>
          </p:cNvPr>
          <p:cNvSpPr/>
          <p:nvPr/>
        </p:nvSpPr>
        <p:spPr>
          <a:xfrm>
            <a:off x="314784" y="5204568"/>
            <a:ext cx="8514432" cy="133493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dirty="0">
                <a:solidFill>
                  <a:schemeClr val="tx1"/>
                </a:solidFill>
                <a:latin typeface="ＭＳ ゴシック" panose="020B0609070205080204" pitchFamily="49" charset="-128"/>
                <a:ea typeface="ＭＳ ゴシック" panose="020B0609070205080204" pitchFamily="49" charset="-128"/>
              </a:rPr>
              <a:t>胸骨圧迫，ＡＥＤ（自動体外式除細動器）使用などの心肺蘇そ生法，包帯法や止血法としての直接圧迫法などを取り上げ</a:t>
            </a:r>
            <a:r>
              <a:rPr lang="en-US" altLang="ja-JP" sz="2400" dirty="0">
                <a:solidFill>
                  <a:schemeClr val="tx1"/>
                </a:solidFill>
                <a:latin typeface="ＭＳ ゴシック" panose="020B0609070205080204" pitchFamily="49" charset="-128"/>
                <a:ea typeface="ＭＳ ゴシック" panose="020B0609070205080204" pitchFamily="49" charset="-128"/>
              </a:rPr>
              <a:t>,</a:t>
            </a:r>
            <a:r>
              <a:rPr lang="ja-JP" altLang="en-US" sz="2400" dirty="0">
                <a:solidFill>
                  <a:schemeClr val="tx1"/>
                </a:solidFill>
                <a:latin typeface="ＭＳ ゴシック" panose="020B0609070205080204" pitchFamily="49" charset="-128"/>
                <a:ea typeface="ＭＳ ゴシック" panose="020B0609070205080204" pitchFamily="49" charset="-128"/>
              </a:rPr>
              <a:t>実習を通して応急手当が</a:t>
            </a:r>
            <a:r>
              <a:rPr lang="ja-JP" altLang="en-US" sz="2400" b="1" u="sng" dirty="0">
                <a:solidFill>
                  <a:schemeClr val="tx1"/>
                </a:solidFill>
                <a:latin typeface="ＭＳ ゴシック" panose="020B0609070205080204" pitchFamily="49" charset="-128"/>
                <a:ea typeface="ＭＳ ゴシック" panose="020B0609070205080204" pitchFamily="49" charset="-128"/>
              </a:rPr>
              <a:t>できるようにする。</a:t>
            </a:r>
            <a:endParaRPr kumimoji="1" lang="en-US" altLang="ja-JP" sz="2400" b="1" u="sng" dirty="0">
              <a:solidFill>
                <a:schemeClr val="tx1"/>
              </a:solidFill>
              <a:latin typeface="ＭＳ ゴシック" panose="020B0609070205080204" pitchFamily="49" charset="-128"/>
              <a:ea typeface="ＭＳ ゴシック" panose="020B0609070205080204" pitchFamily="49" charset="-128"/>
            </a:endParaRPr>
          </a:p>
        </p:txBody>
      </p:sp>
      <p:sp>
        <p:nvSpPr>
          <p:cNvPr id="8" name="楕円 7">
            <a:extLst>
              <a:ext uri="{FF2B5EF4-FFF2-40B4-BE49-F238E27FC236}">
                <a16:creationId xmlns:a16="http://schemas.microsoft.com/office/drawing/2014/main" id="{658CCFA8-598B-4B73-8A60-54E07FF574B1}"/>
              </a:ext>
            </a:extLst>
          </p:cNvPr>
          <p:cNvSpPr/>
          <p:nvPr/>
        </p:nvSpPr>
        <p:spPr>
          <a:xfrm>
            <a:off x="4428232" y="704066"/>
            <a:ext cx="863600" cy="7921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新</a:t>
            </a:r>
          </a:p>
        </p:txBody>
      </p:sp>
    </p:spTree>
    <p:extLst>
      <p:ext uri="{BB962C8B-B14F-4D97-AF65-F5344CB8AC3E}">
        <p14:creationId xmlns:p14="http://schemas.microsoft.com/office/powerpoint/2010/main" val="1768007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F284F25-3CE8-4B5C-9E4B-002225853E45}"/>
              </a:ext>
            </a:extLst>
          </p:cNvPr>
          <p:cNvSpPr/>
          <p:nvPr/>
        </p:nvSpPr>
        <p:spPr>
          <a:xfrm>
            <a:off x="179512" y="188640"/>
            <a:ext cx="8640960"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tx1"/>
                </a:solidFill>
              </a:rPr>
              <a:t>学習指導要領の改訂に伴う移行措置の概要（体育理論）</a:t>
            </a:r>
            <a:endParaRPr kumimoji="1" lang="en-US" altLang="ja-JP" sz="2800" dirty="0">
              <a:solidFill>
                <a:schemeClr val="tx1"/>
              </a:solidFill>
              <a:latin typeface="+mj-ea"/>
              <a:ea typeface="+mj-ea"/>
            </a:endParaRPr>
          </a:p>
        </p:txBody>
      </p:sp>
      <p:sp>
        <p:nvSpPr>
          <p:cNvPr id="4" name="楕円 3">
            <a:extLst>
              <a:ext uri="{FF2B5EF4-FFF2-40B4-BE49-F238E27FC236}">
                <a16:creationId xmlns:a16="http://schemas.microsoft.com/office/drawing/2014/main" id="{09291196-9A77-48F6-867E-9CB687E88D71}"/>
              </a:ext>
            </a:extLst>
          </p:cNvPr>
          <p:cNvSpPr/>
          <p:nvPr/>
        </p:nvSpPr>
        <p:spPr>
          <a:xfrm>
            <a:off x="210096" y="908720"/>
            <a:ext cx="2015976" cy="576064"/>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rPr>
              <a:t>ポイント</a:t>
            </a:r>
            <a:endParaRPr kumimoji="1" lang="ja-JP" altLang="en-US" sz="2800" dirty="0">
              <a:solidFill>
                <a:schemeClr val="tx1"/>
              </a:solidFill>
            </a:endParaRPr>
          </a:p>
        </p:txBody>
      </p:sp>
      <p:sp>
        <p:nvSpPr>
          <p:cNvPr id="2" name="正方形/長方形 1">
            <a:extLst>
              <a:ext uri="{FF2B5EF4-FFF2-40B4-BE49-F238E27FC236}">
                <a16:creationId xmlns:a16="http://schemas.microsoft.com/office/drawing/2014/main" id="{9B9D4877-6D03-40C1-8EB9-ECA6D675756E}"/>
              </a:ext>
            </a:extLst>
          </p:cNvPr>
          <p:cNvSpPr/>
          <p:nvPr/>
        </p:nvSpPr>
        <p:spPr>
          <a:xfrm>
            <a:off x="206996" y="1560567"/>
            <a:ext cx="8784976" cy="1015663"/>
          </a:xfrm>
          <a:prstGeom prst="rect">
            <a:avLst/>
          </a:prstGeom>
        </p:spPr>
        <p:txBody>
          <a:bodyPr wrap="square">
            <a:spAutoFit/>
          </a:bodyPr>
          <a:lstStyle/>
          <a:p>
            <a:pPr>
              <a:lnSpc>
                <a:spcPts val="2400"/>
              </a:lnSpc>
            </a:pPr>
            <a:r>
              <a:rPr lang="ja-JP" altLang="en-US" sz="2400" dirty="0">
                <a:latin typeface="ＭＳ ゴシック" panose="020B0609070205080204" pitchFamily="49" charset="-128"/>
                <a:ea typeface="ＭＳ ゴシック" panose="020B0609070205080204" pitchFamily="49" charset="-128"/>
              </a:rPr>
              <a:t>平成</a:t>
            </a:r>
            <a:r>
              <a:rPr lang="en-US" altLang="ja-JP" sz="2400" dirty="0">
                <a:latin typeface="ＭＳ ゴシック" panose="020B0609070205080204" pitchFamily="49" charset="-128"/>
                <a:ea typeface="ＭＳ ゴシック" panose="020B0609070205080204" pitchFamily="49" charset="-128"/>
              </a:rPr>
              <a:t>31</a:t>
            </a:r>
            <a:r>
              <a:rPr lang="ja-JP" altLang="en-US" sz="2400" dirty="0">
                <a:latin typeface="ＭＳ ゴシック" panose="020B0609070205080204" pitchFamily="49" charset="-128"/>
                <a:ea typeface="ＭＳ ゴシック" panose="020B0609070205080204" pitchFamily="49" charset="-128"/>
              </a:rPr>
              <a:t>年度及び</a:t>
            </a:r>
            <a:r>
              <a:rPr lang="en-US" altLang="ja-JP" sz="2400" dirty="0">
                <a:latin typeface="ＭＳ ゴシック" panose="020B0609070205080204" pitchFamily="49" charset="-128"/>
                <a:ea typeface="ＭＳ ゴシック" panose="020B0609070205080204" pitchFamily="49" charset="-128"/>
              </a:rPr>
              <a:t>32</a:t>
            </a:r>
            <a:r>
              <a:rPr lang="ja-JP" altLang="en-US" sz="2400" dirty="0">
                <a:latin typeface="ＭＳ ゴシック" panose="020B0609070205080204" pitchFamily="49" charset="-128"/>
                <a:ea typeface="ＭＳ ゴシック" panose="020B0609070205080204" pitchFamily="49" charset="-128"/>
              </a:rPr>
              <a:t>年度の第１学年体育分野に「運動やスポーツの多様な楽しみ方」を追加し、「運動やスポーツの学び方」を省略する。</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第２学年で指導</a:t>
            </a:r>
            <a:r>
              <a:rPr lang="en-US" altLang="ja-JP" sz="2400" dirty="0">
                <a:latin typeface="ＭＳ ゴシック" panose="020B0609070205080204" pitchFamily="49" charset="-128"/>
                <a:ea typeface="ＭＳ ゴシック" panose="020B0609070205080204" pitchFamily="49" charset="-128"/>
              </a:rPr>
              <a:t>】</a:t>
            </a:r>
          </a:p>
        </p:txBody>
      </p:sp>
      <p:graphicFrame>
        <p:nvGraphicFramePr>
          <p:cNvPr id="6" name="コンテンツ プレースホルダー 3">
            <a:extLst>
              <a:ext uri="{FF2B5EF4-FFF2-40B4-BE49-F238E27FC236}">
                <a16:creationId xmlns:a16="http://schemas.microsoft.com/office/drawing/2014/main" id="{DBAE8FAB-7623-4745-A028-3900E787F501}"/>
              </a:ext>
            </a:extLst>
          </p:cNvPr>
          <p:cNvGraphicFramePr>
            <a:graphicFrameLocks noGrp="1"/>
          </p:cNvGraphicFramePr>
          <p:nvPr>
            <p:ph idx="1"/>
            <p:extLst>
              <p:ext uri="{D42A27DB-BD31-4B8C-83A1-F6EECF244321}">
                <p14:modId xmlns:p14="http://schemas.microsoft.com/office/powerpoint/2010/main" val="2580370088"/>
              </p:ext>
            </p:extLst>
          </p:nvPr>
        </p:nvGraphicFramePr>
        <p:xfrm>
          <a:off x="206996" y="3290754"/>
          <a:ext cx="8496944" cy="3259387"/>
        </p:xfrm>
        <a:graphic>
          <a:graphicData uri="http://schemas.openxmlformats.org/drawingml/2006/table">
            <a:tbl>
              <a:tblPr firstRow="1" firstCol="1" bandRow="1"/>
              <a:tblGrid>
                <a:gridCol w="161967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38529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107604">
                  <a:extLst>
                    <a:ext uri="{9D8B030D-6E8A-4147-A177-3AD203B41FA5}">
                      <a16:colId xmlns:a16="http://schemas.microsoft.com/office/drawing/2014/main" val="20004"/>
                    </a:ext>
                  </a:extLst>
                </a:gridCol>
              </a:tblGrid>
              <a:tr h="464732">
                <a:tc>
                  <a:txBody>
                    <a:bodyPr/>
                    <a:lstStyle/>
                    <a:p>
                      <a:pPr algn="ctr">
                        <a:spcAft>
                          <a:spcPts val="0"/>
                        </a:spcAft>
                      </a:pPr>
                      <a:r>
                        <a:rPr lang="ja-JP" sz="1800" kern="100" dirty="0">
                          <a:effectLst/>
                          <a:latin typeface="AR P丸ゴシック体E" panose="020F0900000000000000" pitchFamily="50" charset="-128"/>
                          <a:ea typeface="AR P丸ゴシック体E" panose="020F0900000000000000" pitchFamily="50" charset="-128"/>
                          <a:cs typeface="Times New Roman"/>
                        </a:rPr>
                        <a:t>対象事項</a:t>
                      </a:r>
                    </a:p>
                  </a:txBody>
                  <a:tcPr marL="66577" marR="6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ja-JP" sz="1800" kern="100">
                          <a:effectLst/>
                          <a:latin typeface="AR P丸ゴシック体E" panose="020F0900000000000000" pitchFamily="50" charset="-128"/>
                          <a:ea typeface="AR P丸ゴシック体E" panose="020F0900000000000000" pitchFamily="50" charset="-128"/>
                          <a:cs typeface="Times New Roman"/>
                        </a:rPr>
                        <a:t>移行措置の内容</a:t>
                      </a:r>
                    </a:p>
                  </a:txBody>
                  <a:tcPr marL="66577" marR="6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ja-JP" sz="1800" kern="100">
                          <a:effectLst/>
                          <a:latin typeface="AR P丸ゴシック体E" panose="020F0900000000000000" pitchFamily="50" charset="-128"/>
                          <a:ea typeface="AR P丸ゴシック体E" panose="020F0900000000000000" pitchFamily="50" charset="-128"/>
                          <a:cs typeface="Times New Roman"/>
                        </a:rPr>
                        <a:t>理由</a:t>
                      </a:r>
                    </a:p>
                  </a:txBody>
                  <a:tcPr marL="66577" marR="6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ja-JP" sz="1800" kern="100" dirty="0">
                          <a:effectLst/>
                          <a:latin typeface="AR P丸ゴシック体E" panose="020F0900000000000000" pitchFamily="50" charset="-128"/>
                          <a:ea typeface="AR P丸ゴシック体E" panose="020F0900000000000000" pitchFamily="50" charset="-128"/>
                          <a:cs typeface="Times New Roman"/>
                        </a:rPr>
                        <a:t>想定される</a:t>
                      </a:r>
                      <a:endParaRPr lang="en-US" altLang="ja-JP" sz="1800" kern="100" dirty="0">
                        <a:effectLst/>
                        <a:latin typeface="AR P丸ゴシック体E" panose="020F0900000000000000" pitchFamily="50" charset="-128"/>
                        <a:ea typeface="AR P丸ゴシック体E" panose="020F0900000000000000" pitchFamily="50" charset="-128"/>
                        <a:cs typeface="Times New Roman"/>
                      </a:endParaRPr>
                    </a:p>
                    <a:p>
                      <a:pPr algn="ctr">
                        <a:spcAft>
                          <a:spcPts val="0"/>
                        </a:spcAft>
                      </a:pPr>
                      <a:r>
                        <a:rPr lang="ja-JP" sz="1800" kern="100" dirty="0">
                          <a:effectLst/>
                          <a:latin typeface="AR P丸ゴシック体E" panose="020F0900000000000000" pitchFamily="50" charset="-128"/>
                          <a:ea typeface="AR P丸ゴシック体E" panose="020F0900000000000000" pitchFamily="50" charset="-128"/>
                          <a:cs typeface="Times New Roman"/>
                        </a:rPr>
                        <a:t>授業時数</a:t>
                      </a:r>
                    </a:p>
                  </a:txBody>
                  <a:tcPr marL="66577" marR="6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ja-JP" sz="1800" kern="100" dirty="0">
                          <a:effectLst/>
                          <a:latin typeface="AR P丸ゴシック体E" panose="020F0900000000000000" pitchFamily="50" charset="-128"/>
                          <a:ea typeface="AR P丸ゴシック体E" panose="020F0900000000000000" pitchFamily="50" charset="-128"/>
                          <a:cs typeface="Times New Roman"/>
                        </a:rPr>
                        <a:t>教材の</a:t>
                      </a:r>
                      <a:endParaRPr lang="en-US" altLang="ja-JP" sz="1800" kern="100" dirty="0">
                        <a:effectLst/>
                        <a:latin typeface="AR P丸ゴシック体E" panose="020F0900000000000000" pitchFamily="50" charset="-128"/>
                        <a:ea typeface="AR P丸ゴシック体E" panose="020F0900000000000000" pitchFamily="50" charset="-128"/>
                        <a:cs typeface="Times New Roman"/>
                      </a:endParaRPr>
                    </a:p>
                    <a:p>
                      <a:pPr algn="ctr">
                        <a:spcAft>
                          <a:spcPts val="0"/>
                        </a:spcAft>
                      </a:pPr>
                      <a:r>
                        <a:rPr lang="ja-JP" sz="1800" kern="100" dirty="0">
                          <a:effectLst/>
                          <a:latin typeface="AR P丸ゴシック体E" panose="020F0900000000000000" pitchFamily="50" charset="-128"/>
                          <a:ea typeface="AR P丸ゴシック体E" panose="020F0900000000000000" pitchFamily="50" charset="-128"/>
                          <a:cs typeface="Times New Roman"/>
                        </a:rPr>
                        <a:t>対応</a:t>
                      </a:r>
                    </a:p>
                  </a:txBody>
                  <a:tcPr marL="66577" marR="6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0"/>
                  </a:ext>
                </a:extLst>
              </a:tr>
              <a:tr h="1205736">
                <a:tc>
                  <a:txBody>
                    <a:bodyPr/>
                    <a:lstStyle/>
                    <a:p>
                      <a:pPr algn="just">
                        <a:spcAft>
                          <a:spcPts val="0"/>
                        </a:spcAft>
                      </a:pPr>
                      <a:r>
                        <a:rPr lang="ja-JP" sz="1800" kern="100" dirty="0">
                          <a:effectLst/>
                          <a:latin typeface="ＭＳ ゴシック" panose="020B0609070205080204" pitchFamily="49" charset="-128"/>
                          <a:ea typeface="ＭＳ ゴシック" panose="020B0609070205080204" pitchFamily="49" charset="-128"/>
                          <a:cs typeface="Times New Roman"/>
                        </a:rPr>
                        <a:t>運動やスポーツの学び方</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ＭＳ ゴシック" panose="020B0609070205080204" pitchFamily="49" charset="-128"/>
                          <a:ea typeface="ＭＳ ゴシック" panose="020B0609070205080204" pitchFamily="49" charset="-128"/>
                          <a:cs typeface="Times New Roman"/>
                        </a:rPr>
                        <a:t>第１学年の体育分野では「運動やスポーツの学び方」を省略する</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a:effectLst/>
                          <a:latin typeface="ＭＳ ゴシック" panose="020B0609070205080204" pitchFamily="49" charset="-128"/>
                          <a:ea typeface="ＭＳ ゴシック" panose="020B0609070205080204" pitchFamily="49" charset="-128"/>
                          <a:cs typeface="Times New Roman"/>
                        </a:rPr>
                        <a:t>新学習指導要領では第１学年から第２学年に指導する学年を変更したため</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a:effectLst/>
                          <a:latin typeface="ＭＳ ゴシック" panose="020B0609070205080204" pitchFamily="49" charset="-128"/>
                          <a:ea typeface="ＭＳ ゴシック" panose="020B0609070205080204" pitchFamily="49" charset="-128"/>
                          <a:cs typeface="Times New Roman"/>
                        </a:rPr>
                        <a:t>約１時間</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ＭＳ ゴシック" panose="020B0609070205080204" pitchFamily="49" charset="-128"/>
                          <a:ea typeface="ＭＳ ゴシック" panose="020B0609070205080204" pitchFamily="49" charset="-128"/>
                          <a:cs typeface="Times New Roman"/>
                        </a:rPr>
                        <a:t>－</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05011">
                <a:tc>
                  <a:txBody>
                    <a:bodyPr/>
                    <a:lstStyle/>
                    <a:p>
                      <a:pPr algn="just">
                        <a:spcAft>
                          <a:spcPts val="0"/>
                        </a:spcAft>
                      </a:pPr>
                      <a:r>
                        <a:rPr lang="ja-JP" sz="1800" kern="100" dirty="0">
                          <a:effectLst/>
                          <a:latin typeface="ＭＳ ゴシック" panose="020B0609070205080204" pitchFamily="49" charset="-128"/>
                          <a:ea typeface="ＭＳ ゴシック" panose="020B0609070205080204" pitchFamily="49" charset="-128"/>
                          <a:cs typeface="Times New Roman"/>
                        </a:rPr>
                        <a:t>運動やスポーツの</a:t>
                      </a:r>
                      <a:r>
                        <a:rPr lang="ja-JP" altLang="en-US" sz="1800" kern="100" dirty="0">
                          <a:effectLst/>
                          <a:latin typeface="ＭＳ ゴシック" panose="020B0609070205080204" pitchFamily="49" charset="-128"/>
                          <a:ea typeface="ＭＳ ゴシック" panose="020B0609070205080204" pitchFamily="49" charset="-128"/>
                          <a:cs typeface="Times New Roman"/>
                        </a:rPr>
                        <a:t>多様な</a:t>
                      </a:r>
                      <a:r>
                        <a:rPr lang="ja-JP" sz="1800" kern="100" dirty="0">
                          <a:effectLst/>
                          <a:latin typeface="ＭＳ ゴシック" panose="020B0609070205080204" pitchFamily="49" charset="-128"/>
                          <a:ea typeface="ＭＳ ゴシック" panose="020B0609070205080204" pitchFamily="49" charset="-128"/>
                          <a:cs typeface="Times New Roman"/>
                        </a:rPr>
                        <a:t>楽しみ方</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ＭＳ ゴシック" panose="020B0609070205080204" pitchFamily="49" charset="-128"/>
                          <a:ea typeface="ＭＳ ゴシック" panose="020B0609070205080204" pitchFamily="49" charset="-128"/>
                          <a:cs typeface="Times New Roman"/>
                        </a:rPr>
                        <a:t>第１学年の体育分野に「運動やスポーツの</a:t>
                      </a:r>
                      <a:r>
                        <a:rPr lang="ja-JP" altLang="en-US" sz="1800" kern="100" dirty="0">
                          <a:effectLst/>
                          <a:latin typeface="ＭＳ ゴシック" panose="020B0609070205080204" pitchFamily="49" charset="-128"/>
                          <a:ea typeface="ＭＳ ゴシック" panose="020B0609070205080204" pitchFamily="49" charset="-128"/>
                          <a:cs typeface="Times New Roman"/>
                        </a:rPr>
                        <a:t>多様な</a:t>
                      </a:r>
                      <a:r>
                        <a:rPr lang="ja-JP" sz="1800" kern="100" dirty="0">
                          <a:effectLst/>
                          <a:latin typeface="ＭＳ ゴシック" panose="020B0609070205080204" pitchFamily="49" charset="-128"/>
                          <a:ea typeface="ＭＳ ゴシック" panose="020B0609070205080204" pitchFamily="49" charset="-128"/>
                          <a:cs typeface="Times New Roman"/>
                        </a:rPr>
                        <a:t>楽しみ方」を追加する</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ＭＳ ゴシック" panose="020B0609070205080204" pitchFamily="49" charset="-128"/>
                          <a:ea typeface="ＭＳ ゴシック" panose="020B0609070205080204" pitchFamily="49" charset="-128"/>
                          <a:cs typeface="Times New Roman"/>
                        </a:rPr>
                        <a:t>新学習指導要領の第３学年の内容「文化としてのスポーツの意義」を指導するために必要</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ＭＳ ゴシック" panose="020B0609070205080204" pitchFamily="49" charset="-128"/>
                          <a:ea typeface="ＭＳ ゴシック" panose="020B0609070205080204" pitchFamily="49" charset="-128"/>
                          <a:cs typeface="Times New Roman"/>
                        </a:rPr>
                        <a:t>約１時間</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ＭＳ ゴシック" panose="020B0609070205080204" pitchFamily="49" charset="-128"/>
                          <a:ea typeface="ＭＳ ゴシック" panose="020B0609070205080204" pitchFamily="49" charset="-128"/>
                          <a:cs typeface="Times New Roman"/>
                        </a:rPr>
                        <a:t>－</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楕円 6">
            <a:extLst>
              <a:ext uri="{FF2B5EF4-FFF2-40B4-BE49-F238E27FC236}">
                <a16:creationId xmlns:a16="http://schemas.microsoft.com/office/drawing/2014/main" id="{379B1695-EE3D-434B-9D96-D60801D3DC7C}"/>
              </a:ext>
            </a:extLst>
          </p:cNvPr>
          <p:cNvSpPr/>
          <p:nvPr/>
        </p:nvSpPr>
        <p:spPr>
          <a:xfrm>
            <a:off x="179512" y="2570674"/>
            <a:ext cx="1368152" cy="576064"/>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a:solidFill>
                  <a:schemeClr val="tx1"/>
                </a:solidFill>
              </a:rPr>
              <a:t>概要</a:t>
            </a:r>
          </a:p>
        </p:txBody>
      </p:sp>
    </p:spTree>
    <p:extLst>
      <p:ext uri="{BB962C8B-B14F-4D97-AF65-F5344CB8AC3E}">
        <p14:creationId xmlns:p14="http://schemas.microsoft.com/office/powerpoint/2010/main" val="3356545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F284F25-3CE8-4B5C-9E4B-002225853E45}"/>
              </a:ext>
            </a:extLst>
          </p:cNvPr>
          <p:cNvSpPr/>
          <p:nvPr/>
        </p:nvSpPr>
        <p:spPr>
          <a:xfrm>
            <a:off x="179512" y="188640"/>
            <a:ext cx="8640960"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tx1"/>
                </a:solidFill>
              </a:rPr>
              <a:t>学習指導要領の改訂に伴う移行措置の概要（体育理論）</a:t>
            </a:r>
            <a:endParaRPr kumimoji="1" lang="en-US" altLang="ja-JP" sz="2800" dirty="0">
              <a:solidFill>
                <a:schemeClr val="tx1"/>
              </a:solidFill>
              <a:latin typeface="+mj-ea"/>
              <a:ea typeface="+mj-ea"/>
            </a:endParaRPr>
          </a:p>
        </p:txBody>
      </p:sp>
      <p:sp>
        <p:nvSpPr>
          <p:cNvPr id="4" name="楕円 3">
            <a:extLst>
              <a:ext uri="{FF2B5EF4-FFF2-40B4-BE49-F238E27FC236}">
                <a16:creationId xmlns:a16="http://schemas.microsoft.com/office/drawing/2014/main" id="{09291196-9A77-48F6-867E-9CB687E88D71}"/>
              </a:ext>
            </a:extLst>
          </p:cNvPr>
          <p:cNvSpPr/>
          <p:nvPr/>
        </p:nvSpPr>
        <p:spPr>
          <a:xfrm>
            <a:off x="203796" y="944727"/>
            <a:ext cx="3929856" cy="576064"/>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a:solidFill>
                  <a:schemeClr val="tx1"/>
                </a:solidFill>
              </a:rPr>
              <a:t>各年度の取扱い</a:t>
            </a:r>
          </a:p>
        </p:txBody>
      </p:sp>
      <p:graphicFrame>
        <p:nvGraphicFramePr>
          <p:cNvPr id="8" name="表 7">
            <a:extLst>
              <a:ext uri="{FF2B5EF4-FFF2-40B4-BE49-F238E27FC236}">
                <a16:creationId xmlns:a16="http://schemas.microsoft.com/office/drawing/2014/main" id="{1C32B019-173C-482F-8EB6-18A4DCF1827E}"/>
              </a:ext>
            </a:extLst>
          </p:cNvPr>
          <p:cNvGraphicFramePr>
            <a:graphicFrameLocks noGrp="1"/>
          </p:cNvGraphicFramePr>
          <p:nvPr>
            <p:extLst>
              <p:ext uri="{D42A27DB-BD31-4B8C-83A1-F6EECF244321}">
                <p14:modId xmlns:p14="http://schemas.microsoft.com/office/powerpoint/2010/main" val="2474267679"/>
              </p:ext>
            </p:extLst>
          </p:nvPr>
        </p:nvGraphicFramePr>
        <p:xfrm>
          <a:off x="319339" y="1788375"/>
          <a:ext cx="8205089" cy="3763601"/>
        </p:xfrm>
        <a:graphic>
          <a:graphicData uri="http://schemas.openxmlformats.org/drawingml/2006/table">
            <a:tbl>
              <a:tblPr firstRow="1" firstCol="1" bandRow="1"/>
              <a:tblGrid>
                <a:gridCol w="2914413">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58228">
                  <a:extLst>
                    <a:ext uri="{9D8B030D-6E8A-4147-A177-3AD203B41FA5}">
                      <a16:colId xmlns:a16="http://schemas.microsoft.com/office/drawing/2014/main" val="20004"/>
                    </a:ext>
                  </a:extLst>
                </a:gridCol>
              </a:tblGrid>
              <a:tr h="514385">
                <a:tc>
                  <a:txBody>
                    <a:bodyPr/>
                    <a:lstStyle/>
                    <a:p>
                      <a:pPr algn="just">
                        <a:spcAft>
                          <a:spcPts val="0"/>
                        </a:spcAft>
                      </a:pPr>
                      <a:r>
                        <a:rPr lang="ja-JP" sz="1800" b="1" kern="100" dirty="0">
                          <a:effectLst/>
                          <a:latin typeface="+mj-ea"/>
                          <a:ea typeface="+mj-ea"/>
                          <a:cs typeface="Times New Roman"/>
                        </a:rPr>
                        <a:t>３１年度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３２年度</a:t>
                      </a:r>
                    </a:p>
                    <a:p>
                      <a:pPr algn="just">
                        <a:spcAft>
                          <a:spcPts val="0"/>
                        </a:spcAft>
                      </a:pPr>
                      <a:r>
                        <a:rPr lang="ja-JP" sz="1800" b="1" kern="100">
                          <a:effectLst/>
                          <a:latin typeface="+mj-ea"/>
                          <a:ea typeface="+mj-ea"/>
                          <a:cs typeface="Times New Roman"/>
                        </a:rPr>
                        <a:t>【小実施】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３３年度</a:t>
                      </a:r>
                    </a:p>
                    <a:p>
                      <a:pPr algn="just">
                        <a:spcAft>
                          <a:spcPts val="0"/>
                        </a:spcAft>
                      </a:pPr>
                      <a:r>
                        <a:rPr lang="ja-JP" sz="1800" b="1" kern="100">
                          <a:effectLst/>
                          <a:latin typeface="+mj-ea"/>
                          <a:ea typeface="+mj-ea"/>
                          <a:cs typeface="Times New Roman"/>
                        </a:rPr>
                        <a:t>【中実施】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３４年度</a:t>
                      </a:r>
                    </a:p>
                    <a:p>
                      <a:pPr algn="just">
                        <a:spcAft>
                          <a:spcPts val="0"/>
                        </a:spcAft>
                      </a:pPr>
                      <a:r>
                        <a:rPr lang="ja-JP" sz="1800" b="1" kern="100">
                          <a:effectLst/>
                          <a:latin typeface="+mj-ea"/>
                          <a:ea typeface="+mj-ea"/>
                          <a:cs typeface="Times New Roman"/>
                        </a:rPr>
                        <a:t>【高実施】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7193">
                <a:tc>
                  <a:txBody>
                    <a:bodyPr/>
                    <a:lstStyle/>
                    <a:p>
                      <a:pPr algn="just">
                        <a:spcAft>
                          <a:spcPts val="0"/>
                        </a:spcAft>
                      </a:pPr>
                      <a:r>
                        <a:rPr lang="ja-JP" sz="1800" b="1" kern="100" dirty="0">
                          <a:effectLst/>
                          <a:latin typeface="+mj-ea"/>
                          <a:ea typeface="+mj-ea"/>
                          <a:cs typeface="Times New Roman"/>
                        </a:rPr>
                        <a:t>高１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高２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高３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100">
                          <a:effectLst/>
                          <a:latin typeface="+mj-ea"/>
                          <a:ea typeface="+mj-ea"/>
                          <a:cs typeface="Times New Roman"/>
                        </a:rPr>
                        <a:t> </a:t>
                      </a:r>
                      <a:endParaRPr lang="ja-JP" sz="1800" b="1" kern="100">
                        <a:effectLst/>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7193">
                <a:tc>
                  <a:txBody>
                    <a:bodyPr/>
                    <a:lstStyle/>
                    <a:p>
                      <a:pPr algn="just">
                        <a:spcAft>
                          <a:spcPts val="0"/>
                        </a:spcAft>
                      </a:pPr>
                      <a:r>
                        <a:rPr lang="ja-JP" sz="1800" b="1" kern="100" dirty="0">
                          <a:effectLst/>
                          <a:latin typeface="+mj-ea"/>
                          <a:ea typeface="+mj-ea"/>
                          <a:cs typeface="Times New Roman"/>
                        </a:rPr>
                        <a:t>中３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高１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高２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高３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4985">
                <a:tc>
                  <a:txBody>
                    <a:bodyPr/>
                    <a:lstStyle/>
                    <a:p>
                      <a:pPr algn="just">
                        <a:spcAft>
                          <a:spcPts val="0"/>
                        </a:spcAft>
                      </a:pPr>
                      <a:r>
                        <a:rPr lang="ja-JP" sz="1800" b="1" kern="100" dirty="0">
                          <a:effectLst/>
                          <a:latin typeface="+mj-ea"/>
                          <a:ea typeface="+mj-ea"/>
                          <a:cs typeface="Times New Roman"/>
                        </a:rPr>
                        <a:t>中２</a:t>
                      </a:r>
                      <a:endParaRPr lang="en-US" altLang="ja-JP" sz="1800" b="1" kern="100" dirty="0">
                        <a:effectLst/>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中３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高１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高２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4096">
                <a:tc>
                  <a:txBody>
                    <a:bodyPr/>
                    <a:lstStyle/>
                    <a:p>
                      <a:pPr algn="just">
                        <a:spcAft>
                          <a:spcPts val="0"/>
                        </a:spcAft>
                      </a:pPr>
                      <a:r>
                        <a:rPr lang="ja-JP" sz="1800" b="1" kern="100" dirty="0">
                          <a:effectLst/>
                          <a:latin typeface="+mj-ea"/>
                          <a:ea typeface="+mj-ea"/>
                          <a:cs typeface="Times New Roman"/>
                        </a:rPr>
                        <a:t>中１</a:t>
                      </a:r>
                    </a:p>
                    <a:p>
                      <a:pPr algn="just">
                        <a:spcAft>
                          <a:spcPts val="0"/>
                        </a:spcAft>
                      </a:pPr>
                      <a:r>
                        <a:rPr lang="ja-JP" sz="1800" b="1" kern="100" dirty="0">
                          <a:effectLst/>
                          <a:latin typeface="+mj-ea"/>
                          <a:ea typeface="+mj-ea"/>
                          <a:cs typeface="Times New Roman"/>
                        </a:rPr>
                        <a:t>☆運動やスポーツの</a:t>
                      </a:r>
                      <a:r>
                        <a:rPr lang="ja-JP" altLang="en-US" sz="1800" b="1" kern="100" dirty="0">
                          <a:effectLst/>
                          <a:latin typeface="+mj-ea"/>
                          <a:ea typeface="+mj-ea"/>
                          <a:cs typeface="Times New Roman"/>
                        </a:rPr>
                        <a:t>多様な</a:t>
                      </a:r>
                      <a:endParaRPr lang="en-US" altLang="ja-JP" sz="1800" b="1" kern="100" dirty="0">
                        <a:effectLst/>
                        <a:latin typeface="+mj-ea"/>
                        <a:ea typeface="+mj-ea"/>
                        <a:cs typeface="Times New Roman"/>
                      </a:endParaRPr>
                    </a:p>
                    <a:p>
                      <a:pPr algn="just">
                        <a:spcAft>
                          <a:spcPts val="0"/>
                        </a:spcAft>
                      </a:pPr>
                      <a:r>
                        <a:rPr lang="ja-JP" altLang="en-US" sz="1800" b="1" kern="100" dirty="0">
                          <a:effectLst/>
                          <a:latin typeface="+mj-ea"/>
                          <a:ea typeface="+mj-ea"/>
                          <a:cs typeface="Times New Roman"/>
                        </a:rPr>
                        <a:t>　</a:t>
                      </a:r>
                      <a:r>
                        <a:rPr lang="ja-JP" sz="1800" b="1" kern="100" dirty="0">
                          <a:effectLst/>
                          <a:latin typeface="+mj-ea"/>
                          <a:ea typeface="+mj-ea"/>
                          <a:cs typeface="Times New Roman"/>
                        </a:rPr>
                        <a:t>楽しみ方</a:t>
                      </a:r>
                      <a:endParaRPr lang="en-US" altLang="ja-JP" sz="1800" b="1" kern="100" dirty="0">
                        <a:effectLst/>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中２</a:t>
                      </a:r>
                      <a:endParaRPr kumimoji="1" lang="ja-JP" altLang="ja-JP" sz="1800" b="1" kern="100" dirty="0">
                        <a:solidFill>
                          <a:schemeClr val="tx1"/>
                        </a:solidFill>
                        <a:effectLst/>
                        <a:latin typeface="+mj-ea"/>
                        <a:ea typeface="+mn-ea"/>
                        <a:cs typeface="Times New Roman"/>
                      </a:endParaRPr>
                    </a:p>
                    <a:p>
                      <a:pPr algn="just">
                        <a:spcAft>
                          <a:spcPts val="0"/>
                        </a:spcAft>
                      </a:pPr>
                      <a:endParaRPr lang="ja-JP" sz="1800" b="1" kern="100" dirty="0">
                        <a:effectLst/>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中３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高１</a:t>
                      </a:r>
                      <a:endParaRPr lang="en-US" altLang="ja-JP" sz="1800" b="1" kern="100" dirty="0">
                        <a:effectLst/>
                        <a:latin typeface="+mj-ea"/>
                        <a:ea typeface="+mj-ea"/>
                        <a:cs typeface="Times New Roman"/>
                      </a:endParaRPr>
                    </a:p>
                    <a:p>
                      <a:pPr algn="just">
                        <a:spcAft>
                          <a:spcPts val="0"/>
                        </a:spcAft>
                      </a:pPr>
                      <a:r>
                        <a:rPr lang="ja-JP" altLang="en-US" sz="1800" b="1" kern="100" dirty="0">
                          <a:effectLst/>
                          <a:latin typeface="+mj-ea"/>
                          <a:ea typeface="+mj-ea"/>
                          <a:cs typeface="Times New Roman"/>
                        </a:rPr>
                        <a:t>　</a:t>
                      </a:r>
                      <a:r>
                        <a:rPr lang="ja-JP" sz="1800" b="1" kern="100" dirty="0">
                          <a:effectLst/>
                          <a:latin typeface="+mj-ea"/>
                          <a:ea typeface="+mj-ea"/>
                          <a:cs typeface="Times New Roman"/>
                        </a:rPr>
                        <a:t>学年進行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52128">
                <a:tc>
                  <a:txBody>
                    <a:bodyPr/>
                    <a:lstStyle/>
                    <a:p>
                      <a:pPr algn="just">
                        <a:spcAft>
                          <a:spcPts val="0"/>
                        </a:spcAft>
                      </a:pPr>
                      <a:r>
                        <a:rPr lang="ja-JP" sz="1800" b="1" kern="100" dirty="0">
                          <a:effectLst/>
                          <a:latin typeface="+mj-ea"/>
                          <a:ea typeface="+mj-ea"/>
                          <a:cs typeface="Times New Roman"/>
                        </a:rPr>
                        <a:t>小６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中１</a:t>
                      </a:r>
                    </a:p>
                    <a:p>
                      <a:pPr algn="just">
                        <a:spcAft>
                          <a:spcPts val="0"/>
                        </a:spcAft>
                      </a:pPr>
                      <a:r>
                        <a:rPr lang="ja-JP" sz="1800" b="1" kern="100" dirty="0">
                          <a:effectLst/>
                          <a:latin typeface="+mj-ea"/>
                          <a:ea typeface="+mj-ea"/>
                          <a:cs typeface="Times New Roman"/>
                        </a:rPr>
                        <a:t>☆運動やスポーツの</a:t>
                      </a:r>
                      <a:r>
                        <a:rPr lang="ja-JP" altLang="en-US" sz="1800" b="1" kern="100" dirty="0">
                          <a:effectLst/>
                          <a:latin typeface="+mj-ea"/>
                          <a:ea typeface="+mj-ea"/>
                          <a:cs typeface="Times New Roman"/>
                        </a:rPr>
                        <a:t>多様な</a:t>
                      </a:r>
                      <a:endParaRPr lang="en-US" altLang="ja-JP" sz="1800" b="1" kern="100" dirty="0">
                        <a:effectLst/>
                        <a:latin typeface="+mj-ea"/>
                        <a:ea typeface="+mj-ea"/>
                        <a:cs typeface="Times New Roman"/>
                      </a:endParaRPr>
                    </a:p>
                    <a:p>
                      <a:pPr algn="just">
                        <a:spcAft>
                          <a:spcPts val="0"/>
                        </a:spcAft>
                      </a:pPr>
                      <a:r>
                        <a:rPr lang="ja-JP" altLang="en-US" sz="1800" b="1" kern="100" dirty="0">
                          <a:effectLst/>
                          <a:latin typeface="+mj-ea"/>
                          <a:ea typeface="+mj-ea"/>
                          <a:cs typeface="Times New Roman"/>
                        </a:rPr>
                        <a:t>　</a:t>
                      </a:r>
                      <a:r>
                        <a:rPr lang="ja-JP" sz="1800" b="1" kern="100" dirty="0">
                          <a:effectLst/>
                          <a:latin typeface="+mj-ea"/>
                          <a:ea typeface="+mj-ea"/>
                          <a:cs typeface="Times New Roman"/>
                        </a:rPr>
                        <a:t>楽しみ方</a:t>
                      </a:r>
                    </a:p>
                    <a:p>
                      <a:pPr marL="133350" indent="-133350" algn="just">
                        <a:spcAft>
                          <a:spcPts val="0"/>
                        </a:spcAft>
                      </a:pPr>
                      <a:r>
                        <a:rPr lang="ja-JP" sz="1800" b="1" kern="100" dirty="0">
                          <a:effectLst/>
                          <a:latin typeface="+mj-ea"/>
                          <a:ea typeface="+mj-ea"/>
                          <a:cs typeface="Times New Roman"/>
                        </a:rPr>
                        <a:t>★運動やスポーツの学び方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中２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中３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5112">
                <a:tc>
                  <a:txBody>
                    <a:bodyPr/>
                    <a:lstStyle/>
                    <a:p>
                      <a:pPr algn="just">
                        <a:spcAft>
                          <a:spcPts val="0"/>
                        </a:spcAft>
                      </a:pPr>
                      <a:r>
                        <a:rPr lang="ja-JP" sz="1800" b="1" kern="100" dirty="0">
                          <a:effectLst/>
                          <a:latin typeface="+mj-ea"/>
                          <a:ea typeface="+mj-ea"/>
                          <a:cs typeface="Times New Roman"/>
                        </a:rPr>
                        <a:t>小５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小６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中１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中２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Rectangle 1">
            <a:extLst>
              <a:ext uri="{FF2B5EF4-FFF2-40B4-BE49-F238E27FC236}">
                <a16:creationId xmlns:a16="http://schemas.microsoft.com/office/drawing/2014/main" id="{6E3D2451-C686-465E-BE5C-27082F11D3C4}"/>
              </a:ext>
            </a:extLst>
          </p:cNvPr>
          <p:cNvSpPr>
            <a:spLocks noChangeArrowheads="1"/>
          </p:cNvSpPr>
          <p:nvPr/>
        </p:nvSpPr>
        <p:spPr bwMode="auto">
          <a:xfrm>
            <a:off x="4499992" y="5595756"/>
            <a:ext cx="43924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☆追加する事項　　　★省略する事項</a:t>
            </a:r>
            <a:endParaRPr kumimoji="1" lang="ja-JP" altLang="ja-JP" sz="1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051337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F284F25-3CE8-4B5C-9E4B-002225853E45}"/>
              </a:ext>
            </a:extLst>
          </p:cNvPr>
          <p:cNvSpPr/>
          <p:nvPr/>
        </p:nvSpPr>
        <p:spPr>
          <a:xfrm>
            <a:off x="179512" y="188640"/>
            <a:ext cx="8640960"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tx1"/>
                </a:solidFill>
              </a:rPr>
              <a:t>学習指導要領の改訂に伴う移行措置の概要（保健）</a:t>
            </a:r>
            <a:endParaRPr kumimoji="1" lang="en-US" altLang="ja-JP" sz="2800" dirty="0">
              <a:solidFill>
                <a:schemeClr val="tx1"/>
              </a:solidFill>
              <a:latin typeface="+mj-ea"/>
              <a:ea typeface="+mj-ea"/>
            </a:endParaRPr>
          </a:p>
        </p:txBody>
      </p:sp>
      <p:sp>
        <p:nvSpPr>
          <p:cNvPr id="2" name="正方形/長方形 1">
            <a:extLst>
              <a:ext uri="{FF2B5EF4-FFF2-40B4-BE49-F238E27FC236}">
                <a16:creationId xmlns:a16="http://schemas.microsoft.com/office/drawing/2014/main" id="{9B9D4877-6D03-40C1-8EB9-ECA6D675756E}"/>
              </a:ext>
            </a:extLst>
          </p:cNvPr>
          <p:cNvSpPr/>
          <p:nvPr/>
        </p:nvSpPr>
        <p:spPr>
          <a:xfrm>
            <a:off x="333128" y="1040418"/>
            <a:ext cx="8600776" cy="1374735"/>
          </a:xfrm>
          <a:prstGeom prst="rect">
            <a:avLst/>
          </a:prstGeom>
          <a:ln>
            <a:solidFill>
              <a:schemeClr val="tx1"/>
            </a:solidFill>
          </a:ln>
        </p:spPr>
        <p:txBody>
          <a:bodyPr wrap="square">
            <a:spAutoFit/>
          </a:bodyPr>
          <a:lstStyle/>
          <a:p>
            <a:pPr>
              <a:lnSpc>
                <a:spcPts val="2000"/>
              </a:lnSpc>
            </a:pPr>
            <a:r>
              <a:rPr lang="ja-JP" altLang="en-US" sz="2000" dirty="0">
                <a:latin typeface="ＭＳ ゴシック" panose="020B0609070205080204" pitchFamily="49" charset="-128"/>
                <a:ea typeface="ＭＳ ゴシック" panose="020B0609070205080204" pitchFamily="49" charset="-128"/>
              </a:rPr>
              <a:t>　　　　　　　・平成</a:t>
            </a:r>
            <a:r>
              <a:rPr lang="en-US" altLang="ja-JP" sz="2000" dirty="0">
                <a:latin typeface="ＭＳ ゴシック" panose="020B0609070205080204" pitchFamily="49" charset="-128"/>
                <a:ea typeface="ＭＳ ゴシック" panose="020B0609070205080204" pitchFamily="49" charset="-128"/>
              </a:rPr>
              <a:t>31</a:t>
            </a:r>
            <a:r>
              <a:rPr lang="ja-JP" altLang="en-US" sz="2000" dirty="0">
                <a:latin typeface="ＭＳ ゴシック" panose="020B0609070205080204" pitchFamily="49" charset="-128"/>
                <a:ea typeface="ＭＳ ゴシック" panose="020B0609070205080204" pitchFamily="49" charset="-128"/>
              </a:rPr>
              <a:t>年度及び平成</a:t>
            </a:r>
            <a:r>
              <a:rPr lang="en-US" altLang="ja-JP" sz="2000" dirty="0">
                <a:latin typeface="ＭＳ ゴシック" panose="020B0609070205080204" pitchFamily="49" charset="-128"/>
                <a:ea typeface="ＭＳ ゴシック" panose="020B0609070205080204" pitchFamily="49" charset="-128"/>
              </a:rPr>
              <a:t>32</a:t>
            </a:r>
            <a:r>
              <a:rPr lang="ja-JP" altLang="en-US" sz="2000" dirty="0">
                <a:latin typeface="ＭＳ ゴシック" panose="020B0609070205080204" pitchFamily="49" charset="-128"/>
                <a:ea typeface="ＭＳ ゴシック" panose="020B0609070205080204" pitchFamily="49" charset="-128"/>
              </a:rPr>
              <a:t>年度の第１学年保健分野に「健康　</a:t>
            </a:r>
            <a:endParaRPr lang="en-US" altLang="ja-JP" sz="2000" dirty="0">
              <a:latin typeface="ＭＳ ゴシック" panose="020B0609070205080204" pitchFamily="49" charset="-128"/>
              <a:ea typeface="ＭＳ ゴシック" panose="020B0609070205080204" pitchFamily="49" charset="-128"/>
            </a:endParaRPr>
          </a:p>
          <a:p>
            <a:pPr>
              <a:lnSpc>
                <a:spcPts val="2000"/>
              </a:lnSpc>
            </a:pPr>
            <a:r>
              <a:rPr lang="ja-JP" altLang="en-US" sz="2000" dirty="0">
                <a:latin typeface="ＭＳ ゴシック" panose="020B0609070205080204" pitchFamily="49" charset="-128"/>
                <a:ea typeface="ＭＳ ゴシック" panose="020B0609070205080204" pitchFamily="49" charset="-128"/>
              </a:rPr>
              <a:t>　　　　　　　　の成り立ちと発生要因」及び「生活行動・生活習慣と健</a:t>
            </a:r>
            <a:endParaRPr lang="en-US" altLang="ja-JP" sz="2000" dirty="0">
              <a:latin typeface="ＭＳ ゴシック" panose="020B0609070205080204" pitchFamily="49" charset="-128"/>
              <a:ea typeface="ＭＳ ゴシック" panose="020B0609070205080204" pitchFamily="49" charset="-128"/>
            </a:endParaRPr>
          </a:p>
          <a:p>
            <a:pPr>
              <a:lnSpc>
                <a:spcPts val="2000"/>
              </a:lnSpc>
            </a:pPr>
            <a:r>
              <a:rPr lang="ja-JP" altLang="en-US" sz="2000" dirty="0">
                <a:latin typeface="ＭＳ ゴシック" panose="020B0609070205080204" pitchFamily="49" charset="-128"/>
                <a:ea typeface="ＭＳ ゴシック" panose="020B0609070205080204" pitchFamily="49" charset="-128"/>
              </a:rPr>
              <a:t>　　　　　　　　康」を追加する。</a:t>
            </a:r>
            <a:endParaRPr lang="en-US" altLang="ja-JP" sz="2000" dirty="0">
              <a:latin typeface="ＭＳ ゴシック" panose="020B0609070205080204" pitchFamily="49" charset="-128"/>
              <a:ea typeface="ＭＳ ゴシック" panose="020B0609070205080204" pitchFamily="49" charset="-128"/>
            </a:endParaRPr>
          </a:p>
          <a:p>
            <a:pPr>
              <a:lnSpc>
                <a:spcPts val="2000"/>
              </a:lnSpc>
            </a:pPr>
            <a:r>
              <a:rPr lang="ja-JP" altLang="en-US" sz="2000" dirty="0">
                <a:latin typeface="ＭＳ ゴシック" panose="020B0609070205080204" pitchFamily="49" charset="-128"/>
                <a:ea typeface="ＭＳ ゴシック" panose="020B0609070205080204" pitchFamily="49" charset="-128"/>
              </a:rPr>
              <a:t>　　　　　　　・平成</a:t>
            </a:r>
            <a:r>
              <a:rPr lang="en-US" altLang="ja-JP" sz="2000" dirty="0">
                <a:latin typeface="ＭＳ ゴシック" panose="020B0609070205080204" pitchFamily="49" charset="-128"/>
                <a:ea typeface="ＭＳ ゴシック" panose="020B0609070205080204" pitchFamily="49" charset="-128"/>
              </a:rPr>
              <a:t>32</a:t>
            </a:r>
            <a:r>
              <a:rPr lang="ja-JP" altLang="en-US" sz="2000" dirty="0">
                <a:latin typeface="ＭＳ ゴシック" panose="020B0609070205080204" pitchFamily="49" charset="-128"/>
                <a:ea typeface="ＭＳ ゴシック" panose="020B0609070205080204" pitchFamily="49" charset="-128"/>
              </a:rPr>
              <a:t>年度の第２学年保健分野に「生活習慣病などの予</a:t>
            </a:r>
            <a:endParaRPr lang="en-US" altLang="ja-JP" sz="2000" dirty="0">
              <a:latin typeface="ＭＳ ゴシック" panose="020B0609070205080204" pitchFamily="49" charset="-128"/>
              <a:ea typeface="ＭＳ ゴシック" panose="020B0609070205080204" pitchFamily="49" charset="-128"/>
            </a:endParaRPr>
          </a:p>
          <a:p>
            <a:pPr>
              <a:lnSpc>
                <a:spcPts val="2000"/>
              </a:lnSpc>
            </a:pPr>
            <a:r>
              <a:rPr lang="ja-JP" altLang="en-US" sz="2000" dirty="0">
                <a:latin typeface="ＭＳ ゴシック" panose="020B0609070205080204" pitchFamily="49" charset="-128"/>
                <a:ea typeface="ＭＳ ゴシック" panose="020B0609070205080204" pitchFamily="49" charset="-128"/>
              </a:rPr>
              <a:t>　　　　　　　　防」及び「喫煙、飲酒、薬物乱用と健康」を追加する。</a:t>
            </a:r>
          </a:p>
        </p:txBody>
      </p:sp>
      <p:graphicFrame>
        <p:nvGraphicFramePr>
          <p:cNvPr id="8" name="コンテンツ プレースホルダー 3">
            <a:extLst>
              <a:ext uri="{FF2B5EF4-FFF2-40B4-BE49-F238E27FC236}">
                <a16:creationId xmlns:a16="http://schemas.microsoft.com/office/drawing/2014/main" id="{5280AFF9-FE31-4F82-9B7E-7519D69B76B9}"/>
              </a:ext>
            </a:extLst>
          </p:cNvPr>
          <p:cNvGraphicFramePr>
            <a:graphicFrameLocks/>
          </p:cNvGraphicFramePr>
          <p:nvPr>
            <p:extLst>
              <p:ext uri="{D42A27DB-BD31-4B8C-83A1-F6EECF244321}">
                <p14:modId xmlns:p14="http://schemas.microsoft.com/office/powerpoint/2010/main" val="3181779827"/>
              </p:ext>
            </p:extLst>
          </p:nvPr>
        </p:nvGraphicFramePr>
        <p:xfrm>
          <a:off x="333128" y="3037557"/>
          <a:ext cx="8600776" cy="2476926"/>
        </p:xfrm>
        <a:graphic>
          <a:graphicData uri="http://schemas.openxmlformats.org/drawingml/2006/table">
            <a:tbl>
              <a:tblPr firstRow="1" firstCol="1" bandRow="1"/>
              <a:tblGrid>
                <a:gridCol w="1574576">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409576">
                  <a:extLst>
                    <a:ext uri="{9D8B030D-6E8A-4147-A177-3AD203B41FA5}">
                      <a16:colId xmlns:a16="http://schemas.microsoft.com/office/drawing/2014/main" val="20004"/>
                    </a:ext>
                  </a:extLst>
                </a:gridCol>
              </a:tblGrid>
              <a:tr h="449433">
                <a:tc>
                  <a:txBody>
                    <a:bodyPr/>
                    <a:lstStyle/>
                    <a:p>
                      <a:pPr algn="ctr">
                        <a:spcAft>
                          <a:spcPts val="0"/>
                        </a:spcAft>
                      </a:pPr>
                      <a:r>
                        <a:rPr lang="ja-JP" sz="1600" kern="100" dirty="0">
                          <a:effectLst/>
                          <a:latin typeface="AR P丸ゴシック体E" panose="020F0900000000000000" pitchFamily="50" charset="-128"/>
                          <a:ea typeface="AR P丸ゴシック体E" panose="020F0900000000000000" pitchFamily="50" charset="-128"/>
                          <a:cs typeface="Times New Roman"/>
                        </a:rPr>
                        <a:t>対象事項</a:t>
                      </a:r>
                    </a:p>
                  </a:txBody>
                  <a:tcPr marL="66577" marR="6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ja-JP" sz="1600" kern="100" dirty="0">
                          <a:effectLst/>
                          <a:latin typeface="AR P丸ゴシック体E" panose="020F0900000000000000" pitchFamily="50" charset="-128"/>
                          <a:ea typeface="AR P丸ゴシック体E" panose="020F0900000000000000" pitchFamily="50" charset="-128"/>
                          <a:cs typeface="Times New Roman"/>
                        </a:rPr>
                        <a:t>移行措置の内容</a:t>
                      </a:r>
                    </a:p>
                  </a:txBody>
                  <a:tcPr marL="66577" marR="6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ja-JP" sz="1600" kern="100" dirty="0">
                          <a:effectLst/>
                          <a:latin typeface="AR P丸ゴシック体E" panose="020F0900000000000000" pitchFamily="50" charset="-128"/>
                          <a:ea typeface="AR P丸ゴシック体E" panose="020F0900000000000000" pitchFamily="50" charset="-128"/>
                          <a:cs typeface="Times New Roman"/>
                        </a:rPr>
                        <a:t>理由</a:t>
                      </a:r>
                    </a:p>
                  </a:txBody>
                  <a:tcPr marL="66577" marR="6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ja-JP" sz="1600" kern="100" dirty="0">
                          <a:effectLst/>
                          <a:latin typeface="AR P丸ゴシック体E" panose="020F0900000000000000" pitchFamily="50" charset="-128"/>
                          <a:ea typeface="AR P丸ゴシック体E" panose="020F0900000000000000" pitchFamily="50" charset="-128"/>
                          <a:cs typeface="Times New Roman"/>
                        </a:rPr>
                        <a:t>想定される</a:t>
                      </a:r>
                      <a:endParaRPr lang="en-US" altLang="ja-JP" sz="1600" kern="100" dirty="0">
                        <a:effectLst/>
                        <a:latin typeface="AR P丸ゴシック体E" panose="020F0900000000000000" pitchFamily="50" charset="-128"/>
                        <a:ea typeface="AR P丸ゴシック体E" panose="020F0900000000000000" pitchFamily="50" charset="-128"/>
                        <a:cs typeface="Times New Roman"/>
                      </a:endParaRPr>
                    </a:p>
                    <a:p>
                      <a:pPr algn="ctr">
                        <a:spcAft>
                          <a:spcPts val="0"/>
                        </a:spcAft>
                      </a:pPr>
                      <a:r>
                        <a:rPr lang="ja-JP" sz="1600" kern="100" dirty="0">
                          <a:effectLst/>
                          <a:latin typeface="AR P丸ゴシック体E" panose="020F0900000000000000" pitchFamily="50" charset="-128"/>
                          <a:ea typeface="AR P丸ゴシック体E" panose="020F0900000000000000" pitchFamily="50" charset="-128"/>
                          <a:cs typeface="Times New Roman"/>
                        </a:rPr>
                        <a:t>授業時数</a:t>
                      </a:r>
                    </a:p>
                  </a:txBody>
                  <a:tcPr marL="66577" marR="6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ja-JP" sz="1600" kern="100" dirty="0">
                          <a:effectLst/>
                          <a:latin typeface="AR P丸ゴシック体E" panose="020F0900000000000000" pitchFamily="50" charset="-128"/>
                          <a:ea typeface="AR P丸ゴシック体E" panose="020F0900000000000000" pitchFamily="50" charset="-128"/>
                          <a:cs typeface="Times New Roman"/>
                        </a:rPr>
                        <a:t>教材の対応</a:t>
                      </a:r>
                    </a:p>
                  </a:txBody>
                  <a:tcPr marL="66577" marR="6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0"/>
                  </a:ext>
                </a:extLst>
              </a:tr>
              <a:tr h="981134">
                <a:tc>
                  <a:txBody>
                    <a:bodyPr/>
                    <a:lstStyle/>
                    <a:p>
                      <a:pPr algn="just">
                        <a:spcAft>
                          <a:spcPts val="0"/>
                        </a:spcAft>
                      </a:pPr>
                      <a:r>
                        <a:rPr lang="ja-JP" altLang="en-US" sz="1600" kern="100" dirty="0">
                          <a:effectLst/>
                          <a:latin typeface="ＭＳ ゴシック" panose="020B0609070205080204" pitchFamily="49" charset="-128"/>
                          <a:ea typeface="ＭＳ ゴシック" panose="020B0609070205080204" pitchFamily="49" charset="-128"/>
                          <a:cs typeface="Times New Roman"/>
                        </a:rPr>
                        <a:t>健康の成り立ちと発生要因</a:t>
                      </a:r>
                      <a:r>
                        <a:rPr lang="ja-JP" sz="1600" kern="100" dirty="0">
                          <a:effectLst/>
                          <a:latin typeface="ＭＳ ゴシック" panose="020B0609070205080204" pitchFamily="49" charset="-128"/>
                          <a:ea typeface="ＭＳ ゴシック" panose="020B0609070205080204" pitchFamily="49" charset="-128"/>
                          <a:cs typeface="Times New Roman"/>
                        </a:rPr>
                        <a:t>、</a:t>
                      </a:r>
                      <a:r>
                        <a:rPr lang="ja-JP" altLang="en-US" sz="1600" kern="100" dirty="0">
                          <a:effectLst/>
                          <a:latin typeface="ＭＳ ゴシック" panose="020B0609070205080204" pitchFamily="49" charset="-128"/>
                          <a:ea typeface="ＭＳ ゴシック" panose="020B0609070205080204" pitchFamily="49" charset="-128"/>
                          <a:cs typeface="Times New Roman"/>
                        </a:rPr>
                        <a:t>生活行動・生活習慣と健康</a:t>
                      </a:r>
                      <a:endParaRPr lang="ja-JP" sz="1600" kern="100" dirty="0">
                        <a:effectLst/>
                        <a:latin typeface="ＭＳ ゴシック" panose="020B0609070205080204" pitchFamily="49" charset="-128"/>
                        <a:ea typeface="ＭＳ ゴシック" panose="020B0609070205080204" pitchFamily="49" charset="-128"/>
                        <a:cs typeface="Times New Roman"/>
                      </a:endParaRP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a:rPr>
                        <a:t>第１学年の保健分野では「</a:t>
                      </a:r>
                      <a:r>
                        <a:rPr lang="ja-JP" altLang="en-US" sz="1600" kern="100" dirty="0">
                          <a:effectLst/>
                          <a:latin typeface="ＭＳ ゴシック" panose="020B0609070205080204" pitchFamily="49" charset="-128"/>
                          <a:ea typeface="ＭＳ ゴシック" panose="020B0609070205080204" pitchFamily="49" charset="-128"/>
                          <a:cs typeface="Times New Roman"/>
                        </a:rPr>
                        <a:t>健康の成り立ちと発生要因</a:t>
                      </a:r>
                      <a:r>
                        <a:rPr lang="ja-JP" sz="1600" kern="100" dirty="0">
                          <a:effectLst/>
                          <a:latin typeface="ＭＳ ゴシック" panose="020B0609070205080204" pitchFamily="49" charset="-128"/>
                          <a:ea typeface="ＭＳ ゴシック" panose="020B0609070205080204" pitchFamily="49" charset="-128"/>
                          <a:cs typeface="Times New Roman"/>
                        </a:rPr>
                        <a:t>」</a:t>
                      </a:r>
                      <a:r>
                        <a:rPr lang="ja-JP" altLang="en-US" sz="1600" kern="100" dirty="0">
                          <a:effectLst/>
                          <a:latin typeface="ＭＳ ゴシック" panose="020B0609070205080204" pitchFamily="49" charset="-128"/>
                          <a:ea typeface="ＭＳ ゴシック" panose="020B0609070205080204" pitchFamily="49" charset="-128"/>
                          <a:cs typeface="Times New Roman"/>
                        </a:rPr>
                        <a:t>、</a:t>
                      </a:r>
                      <a:r>
                        <a:rPr lang="ja-JP" sz="1600" kern="100" dirty="0">
                          <a:effectLst/>
                          <a:latin typeface="ＭＳ ゴシック" panose="020B0609070205080204" pitchFamily="49" charset="-128"/>
                          <a:ea typeface="ＭＳ ゴシック" panose="020B0609070205080204" pitchFamily="49" charset="-128"/>
                          <a:cs typeface="Times New Roman"/>
                        </a:rPr>
                        <a:t>「</a:t>
                      </a:r>
                      <a:r>
                        <a:rPr lang="ja-JP" altLang="en-US" sz="1600" kern="100" dirty="0">
                          <a:effectLst/>
                          <a:latin typeface="ＭＳ ゴシック" panose="020B0609070205080204" pitchFamily="49" charset="-128"/>
                          <a:ea typeface="ＭＳ ゴシック" panose="020B0609070205080204" pitchFamily="49" charset="-128"/>
                          <a:cs typeface="Times New Roman"/>
                        </a:rPr>
                        <a:t>生活行動・生活習慣と健康</a:t>
                      </a:r>
                      <a:r>
                        <a:rPr lang="ja-JP" sz="1600" kern="100" dirty="0">
                          <a:effectLst/>
                          <a:latin typeface="ＭＳ ゴシック" panose="020B0609070205080204" pitchFamily="49" charset="-128"/>
                          <a:ea typeface="ＭＳ ゴシック" panose="020B0609070205080204" pitchFamily="49" charset="-128"/>
                          <a:cs typeface="Times New Roman"/>
                        </a:rPr>
                        <a:t>」を扱う</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a:rPr>
                        <a:t>新学習指導要領では第３学年から第１学年に指導する学年を変更したため</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a:rPr>
                        <a:t>約４時間</a:t>
                      </a:r>
                    </a:p>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a:rPr>
                        <a:t>（※１）</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a:rPr>
                        <a:t>第１学年で供給される教科書で対応</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08112">
                <a:tc>
                  <a:txBody>
                    <a:bodyPr/>
                    <a:lstStyle/>
                    <a:p>
                      <a:pPr algn="just">
                        <a:spcAft>
                          <a:spcPts val="0"/>
                        </a:spcAft>
                      </a:pPr>
                      <a:r>
                        <a:rPr lang="ja-JP" altLang="en-US" sz="1600" kern="100" dirty="0">
                          <a:effectLst/>
                          <a:latin typeface="ＭＳ ゴシック" panose="020B0609070205080204" pitchFamily="49" charset="-128"/>
                          <a:ea typeface="ＭＳ ゴシック" panose="020B0609070205080204" pitchFamily="49" charset="-128"/>
                          <a:cs typeface="Times New Roman"/>
                        </a:rPr>
                        <a:t>生活習慣病などの予防</a:t>
                      </a:r>
                      <a:r>
                        <a:rPr lang="ja-JP" sz="1600" kern="100" dirty="0">
                          <a:effectLst/>
                          <a:latin typeface="ＭＳ ゴシック" panose="020B0609070205080204" pitchFamily="49" charset="-128"/>
                          <a:ea typeface="ＭＳ ゴシック" panose="020B0609070205080204" pitchFamily="49" charset="-128"/>
                          <a:cs typeface="Times New Roman"/>
                        </a:rPr>
                        <a:t>、</a:t>
                      </a:r>
                      <a:r>
                        <a:rPr lang="ja-JP" altLang="en-US" sz="1600" kern="100" dirty="0">
                          <a:effectLst/>
                          <a:latin typeface="ＭＳ ゴシック" panose="020B0609070205080204" pitchFamily="49" charset="-128"/>
                          <a:ea typeface="ＭＳ ゴシック" panose="020B0609070205080204" pitchFamily="49" charset="-128"/>
                          <a:cs typeface="Times New Roman"/>
                        </a:rPr>
                        <a:t>喫煙、飲酒、薬物乱用と健康</a:t>
                      </a:r>
                      <a:endParaRPr lang="ja-JP" sz="1600" kern="100" dirty="0">
                        <a:effectLst/>
                        <a:latin typeface="ＭＳ ゴシック" panose="020B0609070205080204" pitchFamily="49" charset="-128"/>
                        <a:ea typeface="ＭＳ ゴシック" panose="020B0609070205080204" pitchFamily="49" charset="-128"/>
                        <a:cs typeface="Times New Roman"/>
                      </a:endParaRP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a:rPr>
                        <a:t>第２学年の保健分野では「</a:t>
                      </a:r>
                      <a:r>
                        <a:rPr lang="ja-JP" altLang="en-US" sz="1600" kern="100" dirty="0">
                          <a:effectLst/>
                          <a:latin typeface="ＭＳ ゴシック" panose="020B0609070205080204" pitchFamily="49" charset="-128"/>
                          <a:ea typeface="ＭＳ ゴシック" panose="020B0609070205080204" pitchFamily="49" charset="-128"/>
                          <a:cs typeface="Times New Roman"/>
                        </a:rPr>
                        <a:t>生活習慣病などの予防</a:t>
                      </a:r>
                      <a:r>
                        <a:rPr lang="ja-JP" sz="1600" kern="100" dirty="0">
                          <a:effectLst/>
                          <a:latin typeface="ＭＳ ゴシック" panose="020B0609070205080204" pitchFamily="49" charset="-128"/>
                          <a:ea typeface="ＭＳ ゴシック" panose="020B0609070205080204" pitchFamily="49" charset="-128"/>
                          <a:cs typeface="Times New Roman"/>
                        </a:rPr>
                        <a:t>」、</a:t>
                      </a:r>
                      <a:r>
                        <a:rPr lang="ja-JP" altLang="en-US" sz="1600" kern="100" dirty="0">
                          <a:effectLst/>
                          <a:latin typeface="ＭＳ ゴシック" panose="020B0609070205080204" pitchFamily="49" charset="-128"/>
                          <a:ea typeface="ＭＳ ゴシック" panose="020B0609070205080204" pitchFamily="49" charset="-128"/>
                          <a:cs typeface="Times New Roman"/>
                        </a:rPr>
                        <a:t>「喫煙、飲酒、薬物乱用と健康</a:t>
                      </a:r>
                      <a:r>
                        <a:rPr lang="ja-JP" sz="1600" kern="100" dirty="0">
                          <a:effectLst/>
                          <a:latin typeface="ＭＳ ゴシック" panose="020B0609070205080204" pitchFamily="49" charset="-128"/>
                          <a:ea typeface="ＭＳ ゴシック" panose="020B0609070205080204" pitchFamily="49" charset="-128"/>
                          <a:cs typeface="Times New Roman"/>
                        </a:rPr>
                        <a:t>」を扱う</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a:rPr>
                        <a:t>新学習指導要領では第３学年から第２学年に指導する学年を変更したため</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a:rPr>
                        <a:t>約８時間</a:t>
                      </a:r>
                    </a:p>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a:rPr>
                        <a:t>（※２）</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cs typeface="Times New Roman"/>
                        </a:rPr>
                        <a:t>第１学年で供給される教科書で対応</a:t>
                      </a:r>
                    </a:p>
                  </a:txBody>
                  <a:tcPr marL="66577" marR="66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楕円 3">
            <a:extLst>
              <a:ext uri="{FF2B5EF4-FFF2-40B4-BE49-F238E27FC236}">
                <a16:creationId xmlns:a16="http://schemas.microsoft.com/office/drawing/2014/main" id="{09291196-9A77-48F6-867E-9CB687E88D71}"/>
              </a:ext>
            </a:extLst>
          </p:cNvPr>
          <p:cNvSpPr/>
          <p:nvPr/>
        </p:nvSpPr>
        <p:spPr>
          <a:xfrm>
            <a:off x="210096" y="908720"/>
            <a:ext cx="2015976" cy="576064"/>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rPr>
              <a:t>ポイント</a:t>
            </a:r>
            <a:endParaRPr kumimoji="1" lang="ja-JP" altLang="en-US" sz="2800" dirty="0">
              <a:solidFill>
                <a:schemeClr val="tx1"/>
              </a:solidFill>
            </a:endParaRPr>
          </a:p>
        </p:txBody>
      </p:sp>
      <p:sp>
        <p:nvSpPr>
          <p:cNvPr id="7" name="楕円 6">
            <a:extLst>
              <a:ext uri="{FF2B5EF4-FFF2-40B4-BE49-F238E27FC236}">
                <a16:creationId xmlns:a16="http://schemas.microsoft.com/office/drawing/2014/main" id="{379B1695-EE3D-434B-9D96-D60801D3DC7C}"/>
              </a:ext>
            </a:extLst>
          </p:cNvPr>
          <p:cNvSpPr/>
          <p:nvPr/>
        </p:nvSpPr>
        <p:spPr>
          <a:xfrm>
            <a:off x="210096" y="2527607"/>
            <a:ext cx="1368152" cy="576064"/>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a:solidFill>
                  <a:schemeClr val="tx1"/>
                </a:solidFill>
              </a:rPr>
              <a:t>概要</a:t>
            </a:r>
          </a:p>
        </p:txBody>
      </p:sp>
      <p:sp>
        <p:nvSpPr>
          <p:cNvPr id="9" name="Rectangle 1">
            <a:extLst>
              <a:ext uri="{FF2B5EF4-FFF2-40B4-BE49-F238E27FC236}">
                <a16:creationId xmlns:a16="http://schemas.microsoft.com/office/drawing/2014/main" id="{879A655E-483C-4C16-A17E-E4E388DE1885}"/>
              </a:ext>
            </a:extLst>
          </p:cNvPr>
          <p:cNvSpPr>
            <a:spLocks noGrp="1" noChangeArrowheads="1"/>
          </p:cNvSpPr>
          <p:nvPr>
            <p:ph type="title"/>
          </p:nvPr>
        </p:nvSpPr>
        <p:spPr bwMode="auto">
          <a:xfrm>
            <a:off x="549152" y="5608934"/>
            <a:ext cx="82713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itchFamily="18" charset="0"/>
              </a:rPr>
              <a:t>※１　保健領域は、３学年間で４８時間と規定。改訂で学年別には以下のようになる。</a:t>
            </a:r>
            <a:endParaRPr kumimoji="1"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itchFamily="18" charset="0"/>
              </a:rPr>
              <a:t>　　</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itchFamily="18" charset="0"/>
              </a:rPr>
              <a:t>　</a:t>
            </a:r>
            <a:r>
              <a:rPr kumimoji="1"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itchFamily="18" charset="0"/>
              </a:rPr>
              <a:t>第１学年（１２→１６）　第２学年（１６→１６）　第３学年（２０→１６）</a:t>
            </a:r>
            <a:endParaRPr kumimoji="1"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itchFamily="18" charset="0"/>
              </a:rPr>
              <a:t>※２　「健康と環境」（約８時間）を第３学年に移行</a:t>
            </a:r>
            <a:endParaRPr kumimoji="1"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endParaRPr>
          </a:p>
        </p:txBody>
      </p:sp>
    </p:spTree>
    <p:extLst>
      <p:ext uri="{BB962C8B-B14F-4D97-AF65-F5344CB8AC3E}">
        <p14:creationId xmlns:p14="http://schemas.microsoft.com/office/powerpoint/2010/main" val="411947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F284F25-3CE8-4B5C-9E4B-002225853E45}"/>
              </a:ext>
            </a:extLst>
          </p:cNvPr>
          <p:cNvSpPr/>
          <p:nvPr/>
        </p:nvSpPr>
        <p:spPr>
          <a:xfrm>
            <a:off x="179512" y="188640"/>
            <a:ext cx="8640960"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tx1"/>
                </a:solidFill>
              </a:rPr>
              <a:t>学習指導要領の改訂に伴う移行措置の概要（保健）</a:t>
            </a:r>
            <a:endParaRPr kumimoji="1" lang="en-US" altLang="ja-JP" sz="2800" dirty="0">
              <a:solidFill>
                <a:schemeClr val="tx1"/>
              </a:solidFill>
              <a:latin typeface="+mj-ea"/>
              <a:ea typeface="+mj-ea"/>
            </a:endParaRPr>
          </a:p>
        </p:txBody>
      </p:sp>
      <p:sp>
        <p:nvSpPr>
          <p:cNvPr id="4" name="楕円 3">
            <a:extLst>
              <a:ext uri="{FF2B5EF4-FFF2-40B4-BE49-F238E27FC236}">
                <a16:creationId xmlns:a16="http://schemas.microsoft.com/office/drawing/2014/main" id="{09291196-9A77-48F6-867E-9CB687E88D71}"/>
              </a:ext>
            </a:extLst>
          </p:cNvPr>
          <p:cNvSpPr/>
          <p:nvPr/>
        </p:nvSpPr>
        <p:spPr>
          <a:xfrm>
            <a:off x="203796" y="944727"/>
            <a:ext cx="3929856" cy="576064"/>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a:solidFill>
                  <a:schemeClr val="tx1"/>
                </a:solidFill>
              </a:rPr>
              <a:t>各年度の取扱い</a:t>
            </a:r>
          </a:p>
        </p:txBody>
      </p:sp>
      <p:graphicFrame>
        <p:nvGraphicFramePr>
          <p:cNvPr id="8" name="表 7">
            <a:extLst>
              <a:ext uri="{FF2B5EF4-FFF2-40B4-BE49-F238E27FC236}">
                <a16:creationId xmlns:a16="http://schemas.microsoft.com/office/drawing/2014/main" id="{1C32B019-173C-482F-8EB6-18A4DCF1827E}"/>
              </a:ext>
            </a:extLst>
          </p:cNvPr>
          <p:cNvGraphicFramePr>
            <a:graphicFrameLocks noGrp="1"/>
          </p:cNvGraphicFramePr>
          <p:nvPr>
            <p:extLst>
              <p:ext uri="{D42A27DB-BD31-4B8C-83A1-F6EECF244321}">
                <p14:modId xmlns:p14="http://schemas.microsoft.com/office/powerpoint/2010/main" val="2266704778"/>
              </p:ext>
            </p:extLst>
          </p:nvPr>
        </p:nvGraphicFramePr>
        <p:xfrm>
          <a:off x="203796" y="1763328"/>
          <a:ext cx="8669560" cy="3996785"/>
        </p:xfrm>
        <a:graphic>
          <a:graphicData uri="http://schemas.openxmlformats.org/drawingml/2006/table">
            <a:tbl>
              <a:tblPr firstRow="1" firstCol="1" bandRow="1"/>
              <a:tblGrid>
                <a:gridCol w="3024336">
                  <a:extLst>
                    <a:ext uri="{9D8B030D-6E8A-4147-A177-3AD203B41FA5}">
                      <a16:colId xmlns:a16="http://schemas.microsoft.com/office/drawing/2014/main" val="20001"/>
                    </a:ext>
                  </a:extLst>
                </a:gridCol>
                <a:gridCol w="3196952">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514385">
                <a:tc>
                  <a:txBody>
                    <a:bodyPr/>
                    <a:lstStyle/>
                    <a:p>
                      <a:pPr algn="just">
                        <a:spcAft>
                          <a:spcPts val="0"/>
                        </a:spcAft>
                      </a:pPr>
                      <a:r>
                        <a:rPr lang="ja-JP" sz="1800" b="1" kern="100" dirty="0">
                          <a:effectLst/>
                          <a:latin typeface="+mj-ea"/>
                          <a:ea typeface="+mj-ea"/>
                          <a:cs typeface="Times New Roman"/>
                        </a:rPr>
                        <a:t>３１年度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３２年度</a:t>
                      </a:r>
                    </a:p>
                    <a:p>
                      <a:pPr algn="just">
                        <a:spcAft>
                          <a:spcPts val="0"/>
                        </a:spcAft>
                      </a:pPr>
                      <a:r>
                        <a:rPr lang="ja-JP" sz="1800" b="1" kern="100">
                          <a:effectLst/>
                          <a:latin typeface="+mj-ea"/>
                          <a:ea typeface="+mj-ea"/>
                          <a:cs typeface="Times New Roman"/>
                        </a:rPr>
                        <a:t>【小実施】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３３年度</a:t>
                      </a:r>
                    </a:p>
                    <a:p>
                      <a:pPr algn="just">
                        <a:spcAft>
                          <a:spcPts val="0"/>
                        </a:spcAft>
                      </a:pPr>
                      <a:r>
                        <a:rPr lang="ja-JP" sz="1800" b="1" kern="100">
                          <a:effectLst/>
                          <a:latin typeface="+mj-ea"/>
                          <a:ea typeface="+mj-ea"/>
                          <a:cs typeface="Times New Roman"/>
                        </a:rPr>
                        <a:t>【中実施】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３４年度</a:t>
                      </a:r>
                    </a:p>
                    <a:p>
                      <a:pPr algn="just">
                        <a:spcAft>
                          <a:spcPts val="0"/>
                        </a:spcAft>
                      </a:pPr>
                      <a:r>
                        <a:rPr lang="ja-JP" sz="1800" b="1" kern="100">
                          <a:effectLst/>
                          <a:latin typeface="+mj-ea"/>
                          <a:ea typeface="+mj-ea"/>
                          <a:cs typeface="Times New Roman"/>
                        </a:rPr>
                        <a:t>【高実施】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7193">
                <a:tc>
                  <a:txBody>
                    <a:bodyPr/>
                    <a:lstStyle/>
                    <a:p>
                      <a:pPr algn="just">
                        <a:spcAft>
                          <a:spcPts val="0"/>
                        </a:spcAft>
                      </a:pPr>
                      <a:r>
                        <a:rPr lang="ja-JP" sz="1800" b="1" kern="100" dirty="0">
                          <a:effectLst/>
                          <a:latin typeface="+mj-ea"/>
                          <a:ea typeface="+mj-ea"/>
                          <a:cs typeface="Times New Roman"/>
                        </a:rPr>
                        <a:t>高１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高２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高３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100">
                          <a:effectLst/>
                          <a:latin typeface="+mj-ea"/>
                          <a:ea typeface="+mj-ea"/>
                          <a:cs typeface="Times New Roman"/>
                        </a:rPr>
                        <a:t> </a:t>
                      </a:r>
                      <a:endParaRPr lang="ja-JP" sz="1800" b="1" kern="100">
                        <a:effectLst/>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7193">
                <a:tc>
                  <a:txBody>
                    <a:bodyPr/>
                    <a:lstStyle/>
                    <a:p>
                      <a:pPr algn="just">
                        <a:spcAft>
                          <a:spcPts val="0"/>
                        </a:spcAft>
                      </a:pPr>
                      <a:r>
                        <a:rPr lang="ja-JP" sz="1800" b="1" kern="100" dirty="0">
                          <a:effectLst/>
                          <a:latin typeface="+mj-ea"/>
                          <a:ea typeface="+mj-ea"/>
                          <a:cs typeface="Times New Roman"/>
                        </a:rPr>
                        <a:t>中３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高１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高２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高３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4985">
                <a:tc>
                  <a:txBody>
                    <a:bodyPr/>
                    <a:lstStyle/>
                    <a:p>
                      <a:pPr algn="just">
                        <a:spcAft>
                          <a:spcPts val="0"/>
                        </a:spcAft>
                      </a:pPr>
                      <a:r>
                        <a:rPr lang="ja-JP" sz="1800" b="1" kern="100" dirty="0">
                          <a:effectLst/>
                          <a:latin typeface="+mj-ea"/>
                          <a:ea typeface="+mj-ea"/>
                          <a:cs typeface="Times New Roman"/>
                        </a:rPr>
                        <a:t>中２</a:t>
                      </a:r>
                      <a:endParaRPr lang="en-US" altLang="ja-JP" sz="1800" b="1" kern="100" dirty="0">
                        <a:effectLst/>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中３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高１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a:effectLst/>
                          <a:latin typeface="+mj-ea"/>
                          <a:ea typeface="+mj-ea"/>
                          <a:cs typeface="Times New Roman"/>
                        </a:rPr>
                        <a:t>高２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70343">
                <a:tc>
                  <a:txBody>
                    <a:bodyPr/>
                    <a:lstStyle/>
                    <a:p>
                      <a:pPr algn="just">
                        <a:spcAft>
                          <a:spcPts val="0"/>
                        </a:spcAft>
                      </a:pPr>
                      <a:r>
                        <a:rPr lang="ja-JP" sz="1800" b="1" kern="100" dirty="0">
                          <a:effectLst/>
                          <a:latin typeface="+mj-ea"/>
                          <a:ea typeface="+mj-ea"/>
                          <a:cs typeface="Times New Roman"/>
                        </a:rPr>
                        <a:t>中１</a:t>
                      </a:r>
                      <a:endParaRPr lang="en-US" altLang="ja-JP" sz="1800" b="1" kern="100" dirty="0">
                        <a:effectLst/>
                        <a:latin typeface="+mj-ea"/>
                        <a:ea typeface="+mj-ea"/>
                        <a:cs typeface="Times New Roman"/>
                      </a:endParaRPr>
                    </a:p>
                    <a:p>
                      <a:pPr algn="just">
                        <a:spcAft>
                          <a:spcPts val="0"/>
                        </a:spcAft>
                      </a:pPr>
                      <a:r>
                        <a:rPr kumimoji="1" lang="ja-JP" altLang="ja-JP" sz="1800" b="1" kern="100" dirty="0">
                          <a:solidFill>
                            <a:schemeClr val="tx1"/>
                          </a:solidFill>
                          <a:effectLst/>
                          <a:latin typeface="+mj-ea"/>
                          <a:ea typeface="+mn-ea"/>
                          <a:cs typeface="Times New Roman"/>
                        </a:rPr>
                        <a:t>☆</a:t>
                      </a:r>
                      <a:r>
                        <a:rPr kumimoji="1" lang="ja-JP" altLang="en-US" sz="1800" b="1" kern="100" dirty="0">
                          <a:solidFill>
                            <a:schemeClr val="tx1"/>
                          </a:solidFill>
                          <a:effectLst/>
                          <a:latin typeface="+mj-ea"/>
                          <a:ea typeface="+mn-ea"/>
                          <a:cs typeface="Times New Roman"/>
                        </a:rPr>
                        <a:t>健康の成り立ちと疾病の発</a:t>
                      </a:r>
                      <a:endParaRPr kumimoji="1" lang="en-US" altLang="ja-JP" sz="1800" b="1" kern="100" dirty="0">
                        <a:solidFill>
                          <a:schemeClr val="tx1"/>
                        </a:solidFill>
                        <a:effectLst/>
                        <a:latin typeface="+mj-ea"/>
                        <a:ea typeface="+mn-ea"/>
                        <a:cs typeface="Times New Roman"/>
                      </a:endParaRPr>
                    </a:p>
                    <a:p>
                      <a:pPr algn="just">
                        <a:spcAft>
                          <a:spcPts val="0"/>
                        </a:spcAft>
                      </a:pPr>
                      <a:r>
                        <a:rPr kumimoji="1" lang="ja-JP" altLang="en-US" sz="1800" b="1" kern="100" dirty="0">
                          <a:solidFill>
                            <a:schemeClr val="tx1"/>
                          </a:solidFill>
                          <a:effectLst/>
                          <a:latin typeface="+mj-ea"/>
                          <a:ea typeface="+mn-ea"/>
                          <a:cs typeface="Times New Roman"/>
                        </a:rPr>
                        <a:t>　生要因</a:t>
                      </a:r>
                      <a:endParaRPr kumimoji="1" lang="ja-JP" altLang="ja-JP" sz="1800" b="1" kern="100" dirty="0">
                        <a:solidFill>
                          <a:schemeClr val="tx1"/>
                        </a:solidFill>
                        <a:effectLst/>
                        <a:latin typeface="+mj-ea"/>
                        <a:ea typeface="+mn-ea"/>
                        <a:cs typeface="Times New Roman"/>
                      </a:endParaRPr>
                    </a:p>
                    <a:p>
                      <a:pPr marL="133350" indent="-133350" algn="just">
                        <a:spcAft>
                          <a:spcPts val="0"/>
                        </a:spcAft>
                      </a:pPr>
                      <a:r>
                        <a:rPr kumimoji="1" lang="ja-JP" altLang="ja-JP" sz="1800" b="1" kern="100" dirty="0">
                          <a:solidFill>
                            <a:schemeClr val="tx1"/>
                          </a:solidFill>
                          <a:effectLst/>
                          <a:latin typeface="+mj-ea"/>
                          <a:ea typeface="+mn-ea"/>
                          <a:cs typeface="Times New Roman"/>
                        </a:rPr>
                        <a:t>☆</a:t>
                      </a:r>
                      <a:r>
                        <a:rPr kumimoji="1" lang="ja-JP" altLang="en-US" sz="1800" b="1" kern="100" dirty="0">
                          <a:solidFill>
                            <a:schemeClr val="tx1"/>
                          </a:solidFill>
                          <a:effectLst/>
                          <a:latin typeface="+mj-ea"/>
                          <a:ea typeface="+mn-ea"/>
                          <a:cs typeface="Times New Roman"/>
                        </a:rPr>
                        <a:t>生活行動・生活習慣と健康</a:t>
                      </a:r>
                      <a:endParaRPr kumimoji="1" lang="ja-JP" altLang="ja-JP" sz="1800" b="1" kern="100" dirty="0">
                        <a:solidFill>
                          <a:schemeClr val="tx1"/>
                        </a:solidFill>
                        <a:effectLst/>
                        <a:latin typeface="+mj-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中２</a:t>
                      </a:r>
                      <a:endParaRPr kumimoji="1" lang="ja-JP" altLang="ja-JP" sz="1800" b="1" kern="100" dirty="0">
                        <a:solidFill>
                          <a:schemeClr val="tx1"/>
                        </a:solidFill>
                        <a:effectLst/>
                        <a:latin typeface="+mj-ea"/>
                        <a:ea typeface="+mn-ea"/>
                        <a:cs typeface="Times New Roman"/>
                      </a:endParaRPr>
                    </a:p>
                    <a:p>
                      <a:pPr algn="just">
                        <a:spcAft>
                          <a:spcPts val="0"/>
                        </a:spcAft>
                      </a:pPr>
                      <a:r>
                        <a:rPr kumimoji="1" lang="ja-JP" altLang="ja-JP" sz="1800" b="1" kern="100" dirty="0">
                          <a:solidFill>
                            <a:schemeClr val="tx1"/>
                          </a:solidFill>
                          <a:effectLst/>
                          <a:latin typeface="+mj-ea"/>
                          <a:ea typeface="+mn-ea"/>
                          <a:cs typeface="Times New Roman"/>
                        </a:rPr>
                        <a:t>☆</a:t>
                      </a:r>
                      <a:r>
                        <a:rPr kumimoji="1" lang="ja-JP" altLang="en-US" sz="1800" b="1" kern="100" dirty="0">
                          <a:solidFill>
                            <a:schemeClr val="tx1"/>
                          </a:solidFill>
                          <a:effectLst/>
                          <a:latin typeface="+mj-ea"/>
                          <a:ea typeface="+mn-ea"/>
                          <a:cs typeface="Times New Roman"/>
                        </a:rPr>
                        <a:t>生活習慣病などの予防</a:t>
                      </a:r>
                      <a:endParaRPr kumimoji="1" lang="ja-JP" altLang="ja-JP" sz="1800" b="1" kern="100" dirty="0">
                        <a:solidFill>
                          <a:schemeClr val="tx1"/>
                        </a:solidFill>
                        <a:effectLst/>
                        <a:latin typeface="+mj-ea"/>
                        <a:ea typeface="+mn-ea"/>
                        <a:cs typeface="Times New Roman"/>
                      </a:endParaRPr>
                    </a:p>
                    <a:p>
                      <a:pPr algn="just">
                        <a:spcAft>
                          <a:spcPts val="0"/>
                        </a:spcAft>
                      </a:pPr>
                      <a:r>
                        <a:rPr kumimoji="1" lang="ja-JP" altLang="ja-JP" sz="1800" b="1" kern="100" dirty="0">
                          <a:solidFill>
                            <a:schemeClr val="tx1"/>
                          </a:solidFill>
                          <a:effectLst/>
                          <a:latin typeface="+mj-ea"/>
                          <a:ea typeface="+mn-ea"/>
                          <a:cs typeface="Times New Roman"/>
                        </a:rPr>
                        <a:t>☆</a:t>
                      </a:r>
                      <a:r>
                        <a:rPr kumimoji="1" lang="ja-JP" altLang="en-US" sz="1800" b="1" kern="100" dirty="0">
                          <a:solidFill>
                            <a:schemeClr val="tx1"/>
                          </a:solidFill>
                          <a:effectLst/>
                          <a:latin typeface="+mj-ea"/>
                          <a:ea typeface="+mn-ea"/>
                          <a:cs typeface="Times New Roman"/>
                        </a:rPr>
                        <a:t>喫煙、飲酒、薬物乱用と健康</a:t>
                      </a:r>
                      <a:endParaRPr kumimoji="1" lang="ja-JP" altLang="ja-JP" sz="1800" b="1" kern="100" dirty="0">
                        <a:solidFill>
                          <a:schemeClr val="tx1"/>
                        </a:solidFill>
                        <a:effectLst/>
                        <a:latin typeface="+mj-ea"/>
                        <a:ea typeface="+mn-ea"/>
                        <a:cs typeface="Times New Roman"/>
                      </a:endParaRPr>
                    </a:p>
                    <a:p>
                      <a:pPr algn="just">
                        <a:spcAft>
                          <a:spcPts val="0"/>
                        </a:spcAft>
                      </a:pPr>
                      <a:r>
                        <a:rPr kumimoji="1" lang="ja-JP" altLang="ja-JP" sz="1800" b="1" kern="100" dirty="0">
                          <a:solidFill>
                            <a:schemeClr val="tx1"/>
                          </a:solidFill>
                          <a:effectLst/>
                          <a:latin typeface="+mj-ea"/>
                          <a:ea typeface="+mn-ea"/>
                          <a:cs typeface="Times New Roman"/>
                        </a:rPr>
                        <a:t>★健康と環境</a:t>
                      </a:r>
                      <a:endParaRPr kumimoji="1" lang="en-US" altLang="ja-JP" sz="1800" b="1" kern="100" dirty="0">
                        <a:solidFill>
                          <a:schemeClr val="tx1"/>
                        </a:solidFill>
                        <a:effectLst/>
                        <a:latin typeface="+mj-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中３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高１</a:t>
                      </a:r>
                      <a:endParaRPr lang="en-US" altLang="ja-JP" sz="1800" b="1" kern="100" dirty="0">
                        <a:effectLst/>
                        <a:latin typeface="+mj-ea"/>
                        <a:ea typeface="+mj-ea"/>
                        <a:cs typeface="Times New Roman"/>
                      </a:endParaRPr>
                    </a:p>
                    <a:p>
                      <a:pPr algn="just">
                        <a:spcAft>
                          <a:spcPts val="0"/>
                        </a:spcAft>
                      </a:pPr>
                      <a:r>
                        <a:rPr lang="ja-JP" altLang="en-US" sz="1800" b="1" kern="100" dirty="0">
                          <a:effectLst/>
                          <a:latin typeface="+mj-ea"/>
                          <a:ea typeface="+mj-ea"/>
                          <a:cs typeface="Times New Roman"/>
                        </a:rPr>
                        <a:t>　</a:t>
                      </a:r>
                      <a:r>
                        <a:rPr lang="ja-JP" sz="1800" b="1" kern="100" dirty="0">
                          <a:effectLst/>
                          <a:latin typeface="+mj-ea"/>
                          <a:ea typeface="+mj-ea"/>
                          <a:cs typeface="Times New Roman"/>
                        </a:rPr>
                        <a:t>学年進行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52128">
                <a:tc>
                  <a:txBody>
                    <a:bodyPr/>
                    <a:lstStyle/>
                    <a:p>
                      <a:pPr algn="just">
                        <a:spcAft>
                          <a:spcPts val="0"/>
                        </a:spcAft>
                      </a:pPr>
                      <a:r>
                        <a:rPr lang="ja-JP" sz="1800" b="1" kern="100" dirty="0">
                          <a:effectLst/>
                          <a:latin typeface="+mj-ea"/>
                          <a:ea typeface="+mj-ea"/>
                          <a:cs typeface="Times New Roman"/>
                        </a:rPr>
                        <a:t>小６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中１</a:t>
                      </a:r>
                    </a:p>
                    <a:p>
                      <a:pPr algn="just">
                        <a:spcAft>
                          <a:spcPts val="0"/>
                        </a:spcAft>
                      </a:pPr>
                      <a:r>
                        <a:rPr kumimoji="1" lang="ja-JP" altLang="ja-JP" sz="1800" b="1" kern="100" dirty="0">
                          <a:solidFill>
                            <a:schemeClr val="tx1"/>
                          </a:solidFill>
                          <a:effectLst/>
                          <a:latin typeface="+mj-ea"/>
                          <a:ea typeface="+mn-ea"/>
                          <a:cs typeface="Times New Roman"/>
                        </a:rPr>
                        <a:t>☆</a:t>
                      </a:r>
                      <a:r>
                        <a:rPr kumimoji="1" lang="ja-JP" altLang="en-US" sz="1800" b="1" kern="100" dirty="0">
                          <a:solidFill>
                            <a:schemeClr val="tx1"/>
                          </a:solidFill>
                          <a:effectLst/>
                          <a:latin typeface="+mj-ea"/>
                          <a:ea typeface="+mn-ea"/>
                          <a:cs typeface="Times New Roman"/>
                        </a:rPr>
                        <a:t>健康の成り立ちと疾病の発</a:t>
                      </a:r>
                      <a:endParaRPr kumimoji="1" lang="en-US" altLang="ja-JP" sz="1800" b="1" kern="100" dirty="0">
                        <a:solidFill>
                          <a:schemeClr val="tx1"/>
                        </a:solidFill>
                        <a:effectLst/>
                        <a:latin typeface="+mj-ea"/>
                        <a:ea typeface="+mn-ea"/>
                        <a:cs typeface="Times New Roman"/>
                      </a:endParaRPr>
                    </a:p>
                    <a:p>
                      <a:pPr algn="just">
                        <a:spcAft>
                          <a:spcPts val="0"/>
                        </a:spcAft>
                      </a:pPr>
                      <a:r>
                        <a:rPr kumimoji="1" lang="ja-JP" altLang="en-US" sz="1800" b="1" kern="100" dirty="0">
                          <a:solidFill>
                            <a:schemeClr val="tx1"/>
                          </a:solidFill>
                          <a:effectLst/>
                          <a:latin typeface="+mj-ea"/>
                          <a:ea typeface="+mn-ea"/>
                          <a:cs typeface="Times New Roman"/>
                        </a:rPr>
                        <a:t>　生要因</a:t>
                      </a:r>
                      <a:endParaRPr kumimoji="1" lang="ja-JP" altLang="ja-JP" sz="1800" b="1" kern="100" dirty="0">
                        <a:solidFill>
                          <a:schemeClr val="tx1"/>
                        </a:solidFill>
                        <a:effectLst/>
                        <a:latin typeface="+mj-ea"/>
                        <a:ea typeface="+mn-ea"/>
                        <a:cs typeface="Times New Roman"/>
                      </a:endParaRPr>
                    </a:p>
                    <a:p>
                      <a:pPr marL="133350" indent="-133350" algn="just">
                        <a:spcAft>
                          <a:spcPts val="0"/>
                        </a:spcAft>
                      </a:pPr>
                      <a:r>
                        <a:rPr kumimoji="1" lang="ja-JP" altLang="ja-JP" sz="1800" b="1" kern="100" dirty="0">
                          <a:solidFill>
                            <a:schemeClr val="tx1"/>
                          </a:solidFill>
                          <a:effectLst/>
                          <a:latin typeface="+mj-ea"/>
                          <a:ea typeface="+mn-ea"/>
                          <a:cs typeface="Times New Roman"/>
                        </a:rPr>
                        <a:t>☆</a:t>
                      </a:r>
                      <a:r>
                        <a:rPr kumimoji="1" lang="ja-JP" altLang="en-US" sz="1800" b="1" kern="100" dirty="0">
                          <a:solidFill>
                            <a:schemeClr val="tx1"/>
                          </a:solidFill>
                          <a:effectLst/>
                          <a:latin typeface="+mj-ea"/>
                          <a:ea typeface="+mn-ea"/>
                          <a:cs typeface="Times New Roman"/>
                        </a:rPr>
                        <a:t>生活行動・生活習慣と健康</a:t>
                      </a:r>
                      <a:endParaRPr kumimoji="1" lang="ja-JP" altLang="ja-JP" sz="1800" b="1" kern="100" dirty="0">
                        <a:solidFill>
                          <a:schemeClr val="tx1"/>
                        </a:solidFill>
                        <a:effectLst/>
                        <a:latin typeface="+mj-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中２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中３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5112">
                <a:tc>
                  <a:txBody>
                    <a:bodyPr/>
                    <a:lstStyle/>
                    <a:p>
                      <a:pPr algn="just">
                        <a:spcAft>
                          <a:spcPts val="0"/>
                        </a:spcAft>
                      </a:pPr>
                      <a:r>
                        <a:rPr lang="ja-JP" sz="1800" b="1" kern="100" dirty="0">
                          <a:effectLst/>
                          <a:latin typeface="+mj-ea"/>
                          <a:ea typeface="+mj-ea"/>
                          <a:cs typeface="Times New Roman"/>
                        </a:rPr>
                        <a:t>小５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小６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中１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b="1" kern="100" dirty="0">
                          <a:effectLst/>
                          <a:latin typeface="+mj-ea"/>
                          <a:ea typeface="+mj-ea"/>
                          <a:cs typeface="Times New Roman"/>
                        </a:rPr>
                        <a:t>中２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Rectangle 1">
            <a:extLst>
              <a:ext uri="{FF2B5EF4-FFF2-40B4-BE49-F238E27FC236}">
                <a16:creationId xmlns:a16="http://schemas.microsoft.com/office/drawing/2014/main" id="{6E3D2451-C686-465E-BE5C-27082F11D3C4}"/>
              </a:ext>
            </a:extLst>
          </p:cNvPr>
          <p:cNvSpPr>
            <a:spLocks noChangeArrowheads="1"/>
          </p:cNvSpPr>
          <p:nvPr/>
        </p:nvSpPr>
        <p:spPr bwMode="auto">
          <a:xfrm>
            <a:off x="5364088" y="5848761"/>
            <a:ext cx="33123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☆追加する事項　　　★省略する事項</a:t>
            </a:r>
            <a:endParaRPr kumimoji="1" lang="ja-JP" altLang="ja-JP" sz="1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93686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a:extLst>
              <a:ext uri="{FF2B5EF4-FFF2-40B4-BE49-F238E27FC236}">
                <a16:creationId xmlns:a16="http://schemas.microsoft.com/office/drawing/2014/main" id="{E517800B-301E-4031-8EC1-23705C60CAA3}"/>
              </a:ext>
            </a:extLst>
          </p:cNvPr>
          <p:cNvSpPr>
            <a:spLocks noGrp="1"/>
          </p:cNvSpPr>
          <p:nvPr>
            <p:ph type="title"/>
          </p:nvPr>
        </p:nvSpPr>
        <p:spPr>
          <a:xfrm>
            <a:off x="250825" y="620713"/>
            <a:ext cx="8713788" cy="1152525"/>
          </a:xfrm>
        </p:spPr>
        <p:txBody>
          <a:bodyPr/>
          <a:lstStyle/>
          <a:p>
            <a:r>
              <a:rPr lang="ja-JP" altLang="ja-JP" sz="2800"/>
              <a:t>「社会に開かれた教育課程」　</a:t>
            </a:r>
            <a:br>
              <a:rPr lang="en-US" altLang="ja-JP" sz="2800"/>
            </a:br>
            <a:r>
              <a:rPr lang="ja-JP" altLang="en-US" sz="2800"/>
              <a:t>　・・・</a:t>
            </a:r>
            <a:r>
              <a:rPr lang="ja-JP" altLang="ja-JP" sz="2800"/>
              <a:t>学校、家庭、地域で共有し活用できる『学びの地図』</a:t>
            </a:r>
            <a:endParaRPr lang="ja-JP" altLang="en-US" sz="2800"/>
          </a:p>
        </p:txBody>
      </p:sp>
      <p:sp>
        <p:nvSpPr>
          <p:cNvPr id="2" name="正方形/長方形 1">
            <a:extLst>
              <a:ext uri="{FF2B5EF4-FFF2-40B4-BE49-F238E27FC236}">
                <a16:creationId xmlns:a16="http://schemas.microsoft.com/office/drawing/2014/main" id="{C7321CD5-908D-4E59-AEEF-F9F39C3A68D6}"/>
              </a:ext>
            </a:extLst>
          </p:cNvPr>
          <p:cNvSpPr/>
          <p:nvPr/>
        </p:nvSpPr>
        <p:spPr>
          <a:xfrm>
            <a:off x="250825" y="2349500"/>
            <a:ext cx="8713788" cy="3076575"/>
          </a:xfrm>
          <a:prstGeom prst="rect">
            <a:avLst/>
          </a:prstGeom>
        </p:spPr>
        <p:txBody>
          <a:bodyPr>
            <a:spAutoFit/>
          </a:bodyPr>
          <a:lstStyle/>
          <a:p>
            <a:pPr marL="133350" indent="-133350" algn="just">
              <a:spcAft>
                <a:spcPts val="0"/>
              </a:spcAft>
              <a:defRPr/>
            </a:pPr>
            <a:r>
              <a:rPr lang="ja-JP" altLang="ja-JP" kern="100" dirty="0">
                <a:latin typeface="ＭＳ ゴシック" panose="020B0609070205080204" pitchFamily="49" charset="-128"/>
                <a:ea typeface="HG丸ｺﾞｼｯｸM-PRO" panose="020F0600000000000000" pitchFamily="50" charset="-128"/>
                <a:cs typeface="Times New Roman" panose="02020603050405020304" pitchFamily="18" charset="0"/>
              </a:rPr>
              <a:t>①「何ができるようになるか」（育成を目指す資質・能力）</a:t>
            </a: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spcAft>
                <a:spcPts val="0"/>
              </a:spcAft>
              <a:defRPr/>
            </a:pPr>
            <a:r>
              <a:rPr lang="ja-JP" altLang="ja-JP" kern="100" dirty="0">
                <a:latin typeface="ＭＳ ゴシック" panose="020B0609070205080204" pitchFamily="49" charset="-128"/>
                <a:ea typeface="HG丸ｺﾞｼｯｸM-PRO" panose="020F0600000000000000" pitchFamily="50" charset="-128"/>
                <a:cs typeface="Times New Roman" panose="02020603050405020304" pitchFamily="18" charset="0"/>
              </a:rPr>
              <a:t>②「何を学ぶか」（教科等を学ぶ意義と，教科等間・学校段階間のつながりを踏まえた教育課程の編成）</a:t>
            </a: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spcAft>
                <a:spcPts val="0"/>
              </a:spcAft>
              <a:defRPr/>
            </a:pPr>
            <a:r>
              <a:rPr lang="ja-JP" altLang="ja-JP" kern="100" dirty="0">
                <a:latin typeface="ＭＳ ゴシック" panose="020B0609070205080204" pitchFamily="49" charset="-128"/>
                <a:ea typeface="HG丸ｺﾞｼｯｸM-PRO" panose="020F0600000000000000" pitchFamily="50" charset="-128"/>
                <a:cs typeface="Times New Roman" panose="02020603050405020304" pitchFamily="18" charset="0"/>
              </a:rPr>
              <a:t>③「どのように学ぶか」（各教科等の指導計画の作成と実施，学習・指導の改善・充実）</a:t>
            </a: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spcAft>
                <a:spcPts val="0"/>
              </a:spcAft>
              <a:defRPr/>
            </a:pPr>
            <a:r>
              <a:rPr lang="ja-JP" altLang="ja-JP" kern="100" dirty="0">
                <a:latin typeface="ＭＳ ゴシック" panose="020B0609070205080204" pitchFamily="49" charset="-128"/>
                <a:ea typeface="HG丸ｺﾞｼｯｸM-PRO" panose="020F0600000000000000" pitchFamily="50" charset="-128"/>
                <a:cs typeface="Times New Roman" panose="02020603050405020304" pitchFamily="18" charset="0"/>
              </a:rPr>
              <a:t>④「子供一人一人の発達をどのように支援するか」（子供の発達を踏まえた指導）</a:t>
            </a: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spcAft>
                <a:spcPts val="0"/>
              </a:spcAft>
              <a:defRPr/>
            </a:pPr>
            <a:r>
              <a:rPr lang="ja-JP" altLang="ja-JP" kern="100" dirty="0">
                <a:latin typeface="ＭＳ ゴシック" panose="020B0609070205080204" pitchFamily="49" charset="-128"/>
                <a:ea typeface="HG丸ｺﾞｼｯｸM-PRO" panose="020F0600000000000000" pitchFamily="50" charset="-128"/>
                <a:cs typeface="Times New Roman" panose="02020603050405020304" pitchFamily="18" charset="0"/>
              </a:rPr>
              <a:t>⑤「何が身に付いたか」（学習評価の充実）</a:t>
            </a: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spcAft>
                <a:spcPts val="0"/>
              </a:spcAft>
              <a:defRPr/>
            </a:pPr>
            <a:r>
              <a:rPr lang="ja-JP" altLang="ja-JP" kern="100" dirty="0">
                <a:latin typeface="ＭＳ ゴシック" panose="020B0609070205080204" pitchFamily="49" charset="-128"/>
                <a:ea typeface="HG丸ｺﾞｼｯｸM-PRO" panose="020F0600000000000000" pitchFamily="50" charset="-128"/>
                <a:cs typeface="Times New Roman" panose="02020603050405020304" pitchFamily="18" charset="0"/>
              </a:rPr>
              <a:t>⑥「実施するために何が必要か」（学習指導要領等の理念を実現するために必要な方策）</a:t>
            </a: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spcAft>
                <a:spcPts val="0"/>
              </a:spcAft>
              <a:defRPr/>
            </a:pPr>
            <a:r>
              <a:rPr lang="ja-JP" altLang="ja-JP" kern="100" dirty="0">
                <a:latin typeface="ＭＳ ゴシック" panose="020B0609070205080204" pitchFamily="49" charset="-128"/>
                <a:ea typeface="HG丸ｺﾞｼｯｸM-PRO" panose="020F0600000000000000" pitchFamily="50" charset="-128"/>
                <a:cs typeface="Times New Roman" panose="02020603050405020304" pitchFamily="18" charset="0"/>
              </a:rPr>
              <a:t>　　　　　　　　　　　　　　　　　　　　　</a:t>
            </a:r>
            <a:r>
              <a:rPr lang="ja-JP" altLang="en-US" kern="100" dirty="0">
                <a:latin typeface="ＭＳ ゴシック" panose="020B0609070205080204" pitchFamily="49" charset="-128"/>
                <a:ea typeface="HG丸ｺﾞｼｯｸM-PRO" panose="020F0600000000000000" pitchFamily="50" charset="-128"/>
                <a:cs typeface="Times New Roman" panose="02020603050405020304" pitchFamily="18" charset="0"/>
              </a:rPr>
              <a:t>　　　　　　　　　</a:t>
            </a:r>
            <a:r>
              <a:rPr lang="ja-JP" altLang="ja-JP" kern="100" dirty="0">
                <a:latin typeface="ＭＳ ゴシック" panose="020B0609070205080204" pitchFamily="49" charset="-128"/>
                <a:ea typeface="HG丸ｺﾞｼｯｸM-PRO" panose="020F0600000000000000" pitchFamily="50" charset="-128"/>
                <a:cs typeface="Times New Roman" panose="02020603050405020304" pitchFamily="18" charset="0"/>
              </a:rPr>
              <a:t>＜中教審答申＞</a:t>
            </a: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319098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EFF95B1-CB5D-49A3-B6AD-D077651D4538}"/>
              </a:ext>
            </a:extLst>
          </p:cNvPr>
          <p:cNvGraphicFramePr>
            <a:graphicFrameLocks noGrp="1"/>
          </p:cNvGraphicFramePr>
          <p:nvPr/>
        </p:nvGraphicFramePr>
        <p:xfrm>
          <a:off x="611560" y="1340768"/>
          <a:ext cx="7704858" cy="4896544"/>
        </p:xfrm>
        <a:graphic>
          <a:graphicData uri="http://schemas.openxmlformats.org/drawingml/2006/table">
            <a:tbl>
              <a:tblPr firstRow="1" bandRow="1">
                <a:tableStyleId>{2D5ABB26-0587-4C30-8999-92F81FD0307C}</a:tableStyleId>
              </a:tblPr>
              <a:tblGrid>
                <a:gridCol w="432048">
                  <a:extLst>
                    <a:ext uri="{9D8B030D-6E8A-4147-A177-3AD203B41FA5}">
                      <a16:colId xmlns:a16="http://schemas.microsoft.com/office/drawing/2014/main" val="2462647166"/>
                    </a:ext>
                  </a:extLst>
                </a:gridCol>
                <a:gridCol w="1454562">
                  <a:extLst>
                    <a:ext uri="{9D8B030D-6E8A-4147-A177-3AD203B41FA5}">
                      <a16:colId xmlns:a16="http://schemas.microsoft.com/office/drawing/2014/main" val="622841392"/>
                    </a:ext>
                  </a:extLst>
                </a:gridCol>
                <a:gridCol w="1454562">
                  <a:extLst>
                    <a:ext uri="{9D8B030D-6E8A-4147-A177-3AD203B41FA5}">
                      <a16:colId xmlns:a16="http://schemas.microsoft.com/office/drawing/2014/main" val="659534225"/>
                    </a:ext>
                  </a:extLst>
                </a:gridCol>
                <a:gridCol w="1454562">
                  <a:extLst>
                    <a:ext uri="{9D8B030D-6E8A-4147-A177-3AD203B41FA5}">
                      <a16:colId xmlns:a16="http://schemas.microsoft.com/office/drawing/2014/main" val="1683598767"/>
                    </a:ext>
                  </a:extLst>
                </a:gridCol>
                <a:gridCol w="1454562">
                  <a:extLst>
                    <a:ext uri="{9D8B030D-6E8A-4147-A177-3AD203B41FA5}">
                      <a16:colId xmlns:a16="http://schemas.microsoft.com/office/drawing/2014/main" val="1342527125"/>
                    </a:ext>
                  </a:extLst>
                </a:gridCol>
                <a:gridCol w="1454562">
                  <a:extLst>
                    <a:ext uri="{9D8B030D-6E8A-4147-A177-3AD203B41FA5}">
                      <a16:colId xmlns:a16="http://schemas.microsoft.com/office/drawing/2014/main" val="2184860624"/>
                    </a:ext>
                  </a:extLst>
                </a:gridCol>
              </a:tblGrid>
              <a:tr h="684849">
                <a:tc>
                  <a:txBody>
                    <a:bodyPr/>
                    <a:lstStyle/>
                    <a:p>
                      <a:r>
                        <a:rPr kumimoji="1" lang="ja-JP" altLang="en-US" dirty="0"/>
                        <a:t>時間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dirty="0"/>
                        <a:t>１　～　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５　～　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01178"/>
                  </a:ext>
                </a:extLst>
              </a:tr>
              <a:tr h="3398508">
                <a:tc>
                  <a:txBody>
                    <a:bodyPr/>
                    <a:lstStyle/>
                    <a:p>
                      <a:endParaRPr kumimoji="1" lang="en-US" altLang="ja-JP" dirty="0"/>
                    </a:p>
                    <a:p>
                      <a:r>
                        <a:rPr kumimoji="1" lang="ja-JP" altLang="en-US" dirty="0"/>
                        <a:t>学</a:t>
                      </a:r>
                      <a:endParaRPr kumimoji="1" lang="en-US" altLang="ja-JP" dirty="0"/>
                    </a:p>
                    <a:p>
                      <a:endParaRPr kumimoji="1" lang="en-US" altLang="ja-JP" dirty="0"/>
                    </a:p>
                    <a:p>
                      <a:r>
                        <a:rPr kumimoji="1" lang="ja-JP" altLang="en-US" dirty="0"/>
                        <a:t>習</a:t>
                      </a:r>
                      <a:endParaRPr kumimoji="1" lang="en-US" altLang="ja-JP" dirty="0"/>
                    </a:p>
                    <a:p>
                      <a:endParaRPr kumimoji="1" lang="en-US" altLang="ja-JP" dirty="0"/>
                    </a:p>
                    <a:p>
                      <a:r>
                        <a:rPr kumimoji="1" lang="ja-JP" altLang="en-US" dirty="0"/>
                        <a:t>活</a:t>
                      </a:r>
                      <a:endParaRPr kumimoji="1" lang="en-US" altLang="ja-JP" dirty="0"/>
                    </a:p>
                    <a:p>
                      <a:endParaRPr kumimoji="1" lang="en-US" altLang="ja-JP" dirty="0"/>
                    </a:p>
                    <a:p>
                      <a:r>
                        <a:rPr kumimoji="1" lang="ja-JP" altLang="en-US" dirty="0"/>
                        <a:t>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4617821"/>
                  </a:ext>
                </a:extLst>
              </a:tr>
              <a:tr h="813187">
                <a:tc>
                  <a:txBody>
                    <a:bodyPr/>
                    <a:lstStyle/>
                    <a:p>
                      <a:r>
                        <a:rPr kumimoji="1" lang="ja-JP" altLang="en-US" dirty="0"/>
                        <a:t>評価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349262"/>
                  </a:ext>
                </a:extLst>
              </a:tr>
            </a:tbl>
          </a:graphicData>
        </a:graphic>
      </p:graphicFrame>
      <p:sp>
        <p:nvSpPr>
          <p:cNvPr id="6" name="四角形: 角を丸くする 5">
            <a:extLst>
              <a:ext uri="{FF2B5EF4-FFF2-40B4-BE49-F238E27FC236}">
                <a16:creationId xmlns:a16="http://schemas.microsoft.com/office/drawing/2014/main" id="{519DB7CA-0274-4BEA-BEE5-278AB86150E4}"/>
              </a:ext>
            </a:extLst>
          </p:cNvPr>
          <p:cNvSpPr/>
          <p:nvPr/>
        </p:nvSpPr>
        <p:spPr>
          <a:xfrm>
            <a:off x="1097044" y="2132856"/>
            <a:ext cx="7075356" cy="3240360"/>
          </a:xfrm>
          <a:prstGeom prst="roundRect">
            <a:avLst/>
          </a:prstGeom>
          <a:solidFill>
            <a:schemeClr val="accent5">
              <a:lumMod val="20000"/>
              <a:lumOff val="80000"/>
              <a:alpha val="57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dirty="0">
                <a:solidFill>
                  <a:schemeClr val="tx1"/>
                </a:solidFill>
              </a:rPr>
              <a:t>運動量の確保　</a:t>
            </a:r>
            <a:endParaRPr kumimoji="1" lang="en-US" altLang="ja-JP" sz="6600" dirty="0">
              <a:solidFill>
                <a:schemeClr val="tx1"/>
              </a:solidFill>
            </a:endParaRPr>
          </a:p>
        </p:txBody>
      </p:sp>
      <p:sp>
        <p:nvSpPr>
          <p:cNvPr id="4" name="正方形/長方形 3">
            <a:extLst>
              <a:ext uri="{FF2B5EF4-FFF2-40B4-BE49-F238E27FC236}">
                <a16:creationId xmlns:a16="http://schemas.microsoft.com/office/drawing/2014/main" id="{BB42E42A-0FAB-4B0C-BD39-ADF5E19A14A2}"/>
              </a:ext>
            </a:extLst>
          </p:cNvPr>
          <p:cNvSpPr/>
          <p:nvPr/>
        </p:nvSpPr>
        <p:spPr>
          <a:xfrm>
            <a:off x="622513" y="620688"/>
            <a:ext cx="6120680" cy="504056"/>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400" dirty="0">
                <a:solidFill>
                  <a:schemeClr val="tx1"/>
                </a:solidFill>
                <a:latin typeface="+mj-ea"/>
                <a:ea typeface="+mj-ea"/>
              </a:rPr>
              <a:t>単元の学習評価及び評価計画（単元構造図）</a:t>
            </a:r>
          </a:p>
        </p:txBody>
      </p:sp>
      <p:sp>
        <p:nvSpPr>
          <p:cNvPr id="3" name="フローチャート: 手操作入力 2">
            <a:extLst>
              <a:ext uri="{FF2B5EF4-FFF2-40B4-BE49-F238E27FC236}">
                <a16:creationId xmlns:a16="http://schemas.microsoft.com/office/drawing/2014/main" id="{95828AE5-C21A-4FAD-BA04-A76ACD910032}"/>
              </a:ext>
            </a:extLst>
          </p:cNvPr>
          <p:cNvSpPr/>
          <p:nvPr/>
        </p:nvSpPr>
        <p:spPr>
          <a:xfrm>
            <a:off x="1106714" y="3295453"/>
            <a:ext cx="5697533" cy="207776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6 w 10000"/>
              <a:gd name="connsiteY0" fmla="*/ 5275 h 10000"/>
              <a:gd name="connsiteX1" fmla="*/ 10000 w 10000"/>
              <a:gd name="connsiteY1" fmla="*/ 0 h 10000"/>
              <a:gd name="connsiteX2" fmla="*/ 10000 w 10000"/>
              <a:gd name="connsiteY2" fmla="*/ 10000 h 10000"/>
              <a:gd name="connsiteX3" fmla="*/ 0 w 10000"/>
              <a:gd name="connsiteY3" fmla="*/ 10000 h 10000"/>
              <a:gd name="connsiteX4" fmla="*/ 46 w 10000"/>
              <a:gd name="connsiteY4" fmla="*/ 5275 h 10000"/>
              <a:gd name="connsiteX0" fmla="*/ 2 w 10033"/>
              <a:gd name="connsiteY0" fmla="*/ 6554 h 10000"/>
              <a:gd name="connsiteX1" fmla="*/ 10033 w 10033"/>
              <a:gd name="connsiteY1" fmla="*/ 0 h 10000"/>
              <a:gd name="connsiteX2" fmla="*/ 10033 w 10033"/>
              <a:gd name="connsiteY2" fmla="*/ 10000 h 10000"/>
              <a:gd name="connsiteX3" fmla="*/ 33 w 10033"/>
              <a:gd name="connsiteY3" fmla="*/ 10000 h 10000"/>
              <a:gd name="connsiteX4" fmla="*/ 2 w 10033"/>
              <a:gd name="connsiteY4" fmla="*/ 6554 h 10000"/>
              <a:gd name="connsiteX0" fmla="*/ 4 w 10016"/>
              <a:gd name="connsiteY0" fmla="*/ 5925 h 10000"/>
              <a:gd name="connsiteX1" fmla="*/ 10016 w 10016"/>
              <a:gd name="connsiteY1" fmla="*/ 0 h 10000"/>
              <a:gd name="connsiteX2" fmla="*/ 10016 w 10016"/>
              <a:gd name="connsiteY2" fmla="*/ 10000 h 10000"/>
              <a:gd name="connsiteX3" fmla="*/ 16 w 10016"/>
              <a:gd name="connsiteY3" fmla="*/ 10000 h 10000"/>
              <a:gd name="connsiteX4" fmla="*/ 4 w 10016"/>
              <a:gd name="connsiteY4" fmla="*/ 592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6" h="10000">
                <a:moveTo>
                  <a:pt x="4" y="5925"/>
                </a:moveTo>
                <a:lnTo>
                  <a:pt x="10016" y="0"/>
                </a:lnTo>
                <a:lnTo>
                  <a:pt x="10016" y="10000"/>
                </a:lnTo>
                <a:lnTo>
                  <a:pt x="16" y="10000"/>
                </a:lnTo>
                <a:cubicBezTo>
                  <a:pt x="31" y="8425"/>
                  <a:pt x="-11" y="7500"/>
                  <a:pt x="4" y="5925"/>
                </a:cubicBezTo>
                <a:close/>
              </a:path>
            </a:pathLst>
          </a:custGeom>
          <a:solidFill>
            <a:srgbClr val="FFFF00">
              <a:alpha val="62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dirty="0">
              <a:solidFill>
                <a:schemeClr val="tx1"/>
              </a:solidFill>
            </a:endParaRPr>
          </a:p>
          <a:p>
            <a:pPr algn="ctr"/>
            <a:endParaRPr kumimoji="1" lang="en-US" altLang="ja-JP" sz="3200" dirty="0">
              <a:solidFill>
                <a:schemeClr val="tx1"/>
              </a:solidFill>
            </a:endParaRPr>
          </a:p>
          <a:p>
            <a:pPr algn="ctr"/>
            <a:r>
              <a:rPr kumimoji="1" lang="ja-JP" altLang="en-US" sz="3200" dirty="0">
                <a:solidFill>
                  <a:schemeClr val="tx1"/>
                </a:solidFill>
                <a:latin typeface="HG創英角ﾎﾟｯﾌﾟ体" panose="040B0A09000000000000" pitchFamily="49" charset="-128"/>
                <a:ea typeface="HG創英角ﾎﾟｯﾌﾟ体" panose="040B0A09000000000000" pitchFamily="49" charset="-128"/>
              </a:rPr>
              <a:t>思考力・判断力・表現力</a:t>
            </a:r>
          </a:p>
        </p:txBody>
      </p:sp>
      <p:grpSp>
        <p:nvGrpSpPr>
          <p:cNvPr id="9" name="グループ化 8">
            <a:extLst>
              <a:ext uri="{FF2B5EF4-FFF2-40B4-BE49-F238E27FC236}">
                <a16:creationId xmlns:a16="http://schemas.microsoft.com/office/drawing/2014/main" id="{4CBD4B12-6857-4D4C-89A1-5F9E5D0C9836}"/>
              </a:ext>
            </a:extLst>
          </p:cNvPr>
          <p:cNvGrpSpPr/>
          <p:nvPr/>
        </p:nvGrpSpPr>
        <p:grpSpPr>
          <a:xfrm>
            <a:off x="1097044" y="2124539"/>
            <a:ext cx="7147365" cy="2382890"/>
            <a:chOff x="1097043" y="2268488"/>
            <a:chExt cx="7075354" cy="2382890"/>
          </a:xfrm>
        </p:grpSpPr>
        <p:sp>
          <p:nvSpPr>
            <p:cNvPr id="7" name="フローチャート: 手操作入力 2">
              <a:extLst>
                <a:ext uri="{FF2B5EF4-FFF2-40B4-BE49-F238E27FC236}">
                  <a16:creationId xmlns:a16="http://schemas.microsoft.com/office/drawing/2014/main" id="{18012B3D-7CC1-41F7-92BD-975E35399EA8}"/>
                </a:ext>
              </a:extLst>
            </p:cNvPr>
            <p:cNvSpPr/>
            <p:nvPr/>
          </p:nvSpPr>
          <p:spPr>
            <a:xfrm rot="10800000">
              <a:off x="1097043" y="2268488"/>
              <a:ext cx="7075354" cy="238289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6 w 10000"/>
                <a:gd name="connsiteY0" fmla="*/ 5275 h 10000"/>
                <a:gd name="connsiteX1" fmla="*/ 10000 w 10000"/>
                <a:gd name="connsiteY1" fmla="*/ 0 h 10000"/>
                <a:gd name="connsiteX2" fmla="*/ 10000 w 10000"/>
                <a:gd name="connsiteY2" fmla="*/ 10000 h 10000"/>
                <a:gd name="connsiteX3" fmla="*/ 0 w 10000"/>
                <a:gd name="connsiteY3" fmla="*/ 10000 h 10000"/>
                <a:gd name="connsiteX4" fmla="*/ 46 w 10000"/>
                <a:gd name="connsiteY4" fmla="*/ 5275 h 10000"/>
                <a:gd name="connsiteX0" fmla="*/ 2 w 10033"/>
                <a:gd name="connsiteY0" fmla="*/ 6554 h 10000"/>
                <a:gd name="connsiteX1" fmla="*/ 10033 w 10033"/>
                <a:gd name="connsiteY1" fmla="*/ 0 h 10000"/>
                <a:gd name="connsiteX2" fmla="*/ 10033 w 10033"/>
                <a:gd name="connsiteY2" fmla="*/ 10000 h 10000"/>
                <a:gd name="connsiteX3" fmla="*/ 33 w 10033"/>
                <a:gd name="connsiteY3" fmla="*/ 10000 h 10000"/>
                <a:gd name="connsiteX4" fmla="*/ 2 w 10033"/>
                <a:gd name="connsiteY4" fmla="*/ 655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00">
                  <a:moveTo>
                    <a:pt x="2" y="6554"/>
                  </a:moveTo>
                  <a:lnTo>
                    <a:pt x="10033" y="0"/>
                  </a:lnTo>
                  <a:lnTo>
                    <a:pt x="10033" y="10000"/>
                  </a:lnTo>
                  <a:lnTo>
                    <a:pt x="33" y="10000"/>
                  </a:lnTo>
                  <a:cubicBezTo>
                    <a:pt x="48" y="8425"/>
                    <a:pt x="-13" y="8129"/>
                    <a:pt x="2" y="6554"/>
                  </a:cubicBezTo>
                  <a:close/>
                </a:path>
              </a:pathLst>
            </a:custGeom>
            <a:solidFill>
              <a:schemeClr val="accent6">
                <a:lumMod val="40000"/>
                <a:lumOff val="60000"/>
                <a:alpha val="62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endParaRPr>
            </a:p>
          </p:txBody>
        </p:sp>
        <p:sp>
          <p:nvSpPr>
            <p:cNvPr id="8" name="テキスト ボックス 7">
              <a:extLst>
                <a:ext uri="{FF2B5EF4-FFF2-40B4-BE49-F238E27FC236}">
                  <a16:creationId xmlns:a16="http://schemas.microsoft.com/office/drawing/2014/main" id="{D751A041-5F14-430B-A394-0720976BD6A1}"/>
                </a:ext>
              </a:extLst>
            </p:cNvPr>
            <p:cNvSpPr txBox="1"/>
            <p:nvPr/>
          </p:nvSpPr>
          <p:spPr>
            <a:xfrm>
              <a:off x="1792613" y="2636845"/>
              <a:ext cx="4276951" cy="584775"/>
            </a:xfrm>
            <a:prstGeom prst="rect">
              <a:avLst/>
            </a:prstGeom>
            <a:noFill/>
          </p:spPr>
          <p:txBody>
            <a:bodyPr wrap="square" rtlCol="0">
              <a:spAutoFit/>
            </a:bodyPr>
            <a:lstStyle/>
            <a:p>
              <a:r>
                <a:rPr kumimoji="1" lang="ja-JP" altLang="en-US" sz="3200" dirty="0">
                  <a:latin typeface="HG創英角ﾎﾟｯﾌﾟ体" panose="040B0A09000000000000" pitchFamily="49" charset="-128"/>
                  <a:ea typeface="HG創英角ﾎﾟｯﾌﾟ体" panose="040B0A09000000000000" pitchFamily="49" charset="-128"/>
                </a:rPr>
                <a:t>知識及び技能等の習得</a:t>
              </a:r>
            </a:p>
          </p:txBody>
        </p:sp>
      </p:grpSp>
    </p:spTree>
    <p:extLst>
      <p:ext uri="{BB962C8B-B14F-4D97-AF65-F5344CB8AC3E}">
        <p14:creationId xmlns:p14="http://schemas.microsoft.com/office/powerpoint/2010/main" val="165494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A5335797-FE93-4632-BA3E-03F580E04FD5}"/>
              </a:ext>
            </a:extLst>
          </p:cNvPr>
          <p:cNvSpPr/>
          <p:nvPr/>
        </p:nvSpPr>
        <p:spPr>
          <a:xfrm>
            <a:off x="5436096" y="1700808"/>
            <a:ext cx="3096344" cy="1296144"/>
          </a:xfrm>
          <a:prstGeom prst="ellips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もっと</a:t>
            </a:r>
            <a:endParaRPr kumimoji="1" lang="en-US" altLang="ja-JP" sz="4000" dirty="0">
              <a:solidFill>
                <a:schemeClr val="tx1"/>
              </a:solidFill>
            </a:endParaRPr>
          </a:p>
          <a:p>
            <a:pPr algn="ctr">
              <a:defRPr/>
            </a:pPr>
            <a:r>
              <a:rPr kumimoji="1" lang="ja-JP" altLang="en-US" sz="4000" dirty="0">
                <a:solidFill>
                  <a:schemeClr val="tx1"/>
                </a:solidFill>
              </a:rPr>
              <a:t>やりたい</a:t>
            </a:r>
          </a:p>
        </p:txBody>
      </p:sp>
      <p:sp>
        <p:nvSpPr>
          <p:cNvPr id="7" name="楕円 6">
            <a:extLst>
              <a:ext uri="{FF2B5EF4-FFF2-40B4-BE49-F238E27FC236}">
                <a16:creationId xmlns:a16="http://schemas.microsoft.com/office/drawing/2014/main" id="{97385291-D4E6-404F-8C95-534B52895555}"/>
              </a:ext>
            </a:extLst>
          </p:cNvPr>
          <p:cNvSpPr/>
          <p:nvPr/>
        </p:nvSpPr>
        <p:spPr>
          <a:xfrm>
            <a:off x="611560" y="1700808"/>
            <a:ext cx="2880320" cy="1296144"/>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やりたい</a:t>
            </a:r>
          </a:p>
        </p:txBody>
      </p:sp>
      <p:sp>
        <p:nvSpPr>
          <p:cNvPr id="8" name="楕円 7">
            <a:extLst>
              <a:ext uri="{FF2B5EF4-FFF2-40B4-BE49-F238E27FC236}">
                <a16:creationId xmlns:a16="http://schemas.microsoft.com/office/drawing/2014/main" id="{7CDF645B-32B1-4D97-A5C1-DED3E87AE38C}"/>
              </a:ext>
            </a:extLst>
          </p:cNvPr>
          <p:cNvSpPr/>
          <p:nvPr/>
        </p:nvSpPr>
        <p:spPr>
          <a:xfrm>
            <a:off x="215516" y="4149080"/>
            <a:ext cx="3672408" cy="1296144"/>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楽しい授業</a:t>
            </a:r>
          </a:p>
        </p:txBody>
      </p:sp>
      <p:sp>
        <p:nvSpPr>
          <p:cNvPr id="9" name="楕円 8">
            <a:extLst>
              <a:ext uri="{FF2B5EF4-FFF2-40B4-BE49-F238E27FC236}">
                <a16:creationId xmlns:a16="http://schemas.microsoft.com/office/drawing/2014/main" id="{4AD321C0-B1D9-4EF9-B4FB-9495D9D1D395}"/>
              </a:ext>
            </a:extLst>
          </p:cNvPr>
          <p:cNvSpPr/>
          <p:nvPr/>
        </p:nvSpPr>
        <p:spPr>
          <a:xfrm>
            <a:off x="5256078" y="4149080"/>
            <a:ext cx="3672406" cy="1296144"/>
          </a:xfrm>
          <a:prstGeom prst="ellips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もっと</a:t>
            </a:r>
            <a:endParaRPr kumimoji="1" lang="en-US" altLang="ja-JP" sz="4000" dirty="0">
              <a:solidFill>
                <a:schemeClr val="tx1"/>
              </a:solidFill>
            </a:endParaRPr>
          </a:p>
          <a:p>
            <a:pPr algn="ctr">
              <a:defRPr/>
            </a:pPr>
            <a:r>
              <a:rPr kumimoji="1" lang="ja-JP" altLang="en-US" sz="4000" dirty="0">
                <a:solidFill>
                  <a:schemeClr val="tx1"/>
                </a:solidFill>
              </a:rPr>
              <a:t>楽しい授業</a:t>
            </a:r>
          </a:p>
        </p:txBody>
      </p:sp>
      <p:sp>
        <p:nvSpPr>
          <p:cNvPr id="12" name="矢印: 右 11">
            <a:extLst>
              <a:ext uri="{FF2B5EF4-FFF2-40B4-BE49-F238E27FC236}">
                <a16:creationId xmlns:a16="http://schemas.microsoft.com/office/drawing/2014/main" id="{2DAD0D6A-42C4-4A3E-9BE0-191D027FD823}"/>
              </a:ext>
            </a:extLst>
          </p:cNvPr>
          <p:cNvSpPr/>
          <p:nvPr/>
        </p:nvSpPr>
        <p:spPr>
          <a:xfrm>
            <a:off x="3426566" y="4329100"/>
            <a:ext cx="2412270" cy="9361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2E93CF5F-6F06-4AC1-95DA-CA8ED565F270}"/>
              </a:ext>
            </a:extLst>
          </p:cNvPr>
          <p:cNvSpPr/>
          <p:nvPr/>
        </p:nvSpPr>
        <p:spPr>
          <a:xfrm>
            <a:off x="3491880" y="1880828"/>
            <a:ext cx="2412270" cy="9361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スクロール: 縦 12">
            <a:extLst>
              <a:ext uri="{FF2B5EF4-FFF2-40B4-BE49-F238E27FC236}">
                <a16:creationId xmlns:a16="http://schemas.microsoft.com/office/drawing/2014/main" id="{B86BA445-9D31-45B0-8EE9-41CB7A7BB145}"/>
              </a:ext>
            </a:extLst>
          </p:cNvPr>
          <p:cNvSpPr/>
          <p:nvPr/>
        </p:nvSpPr>
        <p:spPr>
          <a:xfrm>
            <a:off x="3491880" y="1194859"/>
            <a:ext cx="2160242" cy="5472608"/>
          </a:xfrm>
          <a:prstGeom prst="vertic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solidFill>
                  <a:schemeClr val="tx1"/>
                </a:solidFill>
                <a:latin typeface="AR P丸ゴシック体M" panose="020F0600000000000000" pitchFamily="50" charset="-128"/>
                <a:ea typeface="AR P丸ゴシック体M" panose="020F0600000000000000" pitchFamily="50" charset="-128"/>
              </a:rPr>
              <a:t>授業改善</a:t>
            </a:r>
          </a:p>
        </p:txBody>
      </p:sp>
      <p:sp>
        <p:nvSpPr>
          <p:cNvPr id="15" name="正方形/長方形 14">
            <a:extLst>
              <a:ext uri="{FF2B5EF4-FFF2-40B4-BE49-F238E27FC236}">
                <a16:creationId xmlns:a16="http://schemas.microsoft.com/office/drawing/2014/main" id="{FBE3E4AB-3F74-49E3-8A4F-F0138FDC0643}"/>
              </a:ext>
            </a:extLst>
          </p:cNvPr>
          <p:cNvSpPr/>
          <p:nvPr/>
        </p:nvSpPr>
        <p:spPr>
          <a:xfrm>
            <a:off x="313110" y="190533"/>
            <a:ext cx="6635154"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latin typeface="+mj-ea"/>
                <a:ea typeface="+mj-ea"/>
              </a:rPr>
              <a:t>学習指導要領の改訂によって</a:t>
            </a:r>
          </a:p>
        </p:txBody>
      </p:sp>
    </p:spTree>
    <p:extLst>
      <p:ext uri="{BB962C8B-B14F-4D97-AF65-F5344CB8AC3E}">
        <p14:creationId xmlns:p14="http://schemas.microsoft.com/office/powerpoint/2010/main" val="401585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4"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a:extLst>
              <a:ext uri="{FF2B5EF4-FFF2-40B4-BE49-F238E27FC236}">
                <a16:creationId xmlns:a16="http://schemas.microsoft.com/office/drawing/2014/main" id="{73FEA649-F3DF-4DD4-B510-DF8DD427528A}"/>
              </a:ext>
            </a:extLst>
          </p:cNvPr>
          <p:cNvSpPr>
            <a:spLocks noGrp="1"/>
          </p:cNvSpPr>
          <p:nvPr>
            <p:ph type="title"/>
          </p:nvPr>
        </p:nvSpPr>
        <p:spPr>
          <a:xfrm>
            <a:off x="611188" y="476250"/>
            <a:ext cx="7921625" cy="1109663"/>
          </a:xfrm>
        </p:spPr>
        <p:txBody>
          <a:bodyPr/>
          <a:lstStyle/>
          <a:p>
            <a:r>
              <a:rPr lang="ja-JP" altLang="ja-JP" sz="2800"/>
              <a:t>育成を目指す資質・能力の「三つの柱」　</a:t>
            </a:r>
            <a:br>
              <a:rPr lang="en-US" altLang="ja-JP" sz="2800"/>
            </a:br>
            <a:r>
              <a:rPr lang="ja-JP" altLang="en-US" sz="2800"/>
              <a:t>　・・・　</a:t>
            </a:r>
            <a:r>
              <a:rPr lang="ja-JP" altLang="ja-JP" sz="2800"/>
              <a:t>『生きる力』を具体化</a:t>
            </a:r>
            <a:endParaRPr lang="ja-JP" altLang="en-US" sz="2800"/>
          </a:p>
        </p:txBody>
      </p:sp>
      <p:sp>
        <p:nvSpPr>
          <p:cNvPr id="3" name="正方形/長方形 2">
            <a:extLst>
              <a:ext uri="{FF2B5EF4-FFF2-40B4-BE49-F238E27FC236}">
                <a16:creationId xmlns:a16="http://schemas.microsoft.com/office/drawing/2014/main" id="{34CC30C6-E73F-4CBC-B45E-20854F0F8D35}"/>
              </a:ext>
            </a:extLst>
          </p:cNvPr>
          <p:cNvSpPr/>
          <p:nvPr/>
        </p:nvSpPr>
        <p:spPr>
          <a:xfrm>
            <a:off x="468313" y="2349500"/>
            <a:ext cx="8496300" cy="2862263"/>
          </a:xfrm>
          <a:prstGeom prst="rect">
            <a:avLst/>
          </a:prstGeom>
        </p:spPr>
        <p:txBody>
          <a:bodyPr>
            <a:spAutoFit/>
          </a:bodyPr>
          <a:lstStyle/>
          <a:p>
            <a:pPr algn="just">
              <a:spcAft>
                <a:spcPts val="0"/>
              </a:spcAft>
              <a:defRPr/>
            </a:pPr>
            <a:r>
              <a:rPr lang="ja-JP"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a:t>
            </a:r>
            <a:r>
              <a:rPr lang="ja-JP" altLang="en-US"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　</a:t>
            </a:r>
            <a:r>
              <a:rPr lang="ja-JP"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何を理解しているか，何ができるか</a:t>
            </a:r>
            <a:endParaRPr lang="en-US"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endParaRPr>
          </a:p>
          <a:p>
            <a:pPr algn="just">
              <a:spcAft>
                <a:spcPts val="0"/>
              </a:spcAft>
              <a:defRPr/>
            </a:pPr>
            <a:r>
              <a:rPr lang="ja-JP" altLang="en-US"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　</a:t>
            </a:r>
            <a:r>
              <a:rPr lang="en-US"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a:t>
            </a:r>
            <a:r>
              <a:rPr lang="ja-JP" altLang="en-US"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生きて働く</a:t>
            </a:r>
            <a:r>
              <a:rPr lang="ja-JP" altLang="en-US" sz="2000" b="1" u="sng" kern="100" dirty="0">
                <a:latin typeface="ＭＳ ゴシック" panose="020B0609070205080204" pitchFamily="49" charset="-128"/>
                <a:ea typeface="HG丸ｺﾞｼｯｸM-PRO" panose="020F0600000000000000" pitchFamily="50" charset="-128"/>
                <a:cs typeface="Times New Roman" panose="02020603050405020304" pitchFamily="18" charset="0"/>
              </a:rPr>
              <a:t>「知識・技能」</a:t>
            </a:r>
            <a:r>
              <a:rPr lang="ja-JP" altLang="en-US"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の習得</a:t>
            </a: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defRPr/>
            </a:pPr>
            <a:endParaRPr lang="en-US"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endParaRPr>
          </a:p>
          <a:p>
            <a:pPr algn="just">
              <a:spcAft>
                <a:spcPts val="0"/>
              </a:spcAft>
              <a:defRPr/>
            </a:pPr>
            <a:r>
              <a:rPr lang="ja-JP"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a:t>
            </a:r>
            <a:r>
              <a:rPr lang="ja-JP" altLang="en-US"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　</a:t>
            </a:r>
            <a:r>
              <a:rPr lang="ja-JP"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理解していること・できることをどう使うか</a:t>
            </a:r>
            <a:endParaRPr lang="en-US"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endParaRPr>
          </a:p>
          <a:p>
            <a:pPr algn="just">
              <a:spcAft>
                <a:spcPts val="0"/>
              </a:spcAft>
              <a:defRPr/>
            </a:pPr>
            <a:r>
              <a:rPr lang="ja-JP" altLang="en-US"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　</a:t>
            </a:r>
            <a:r>
              <a:rPr lang="en-US"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a:t>
            </a:r>
            <a:r>
              <a:rPr lang="ja-JP" altLang="en-US"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未知の状況にも対応できる</a:t>
            </a:r>
            <a:r>
              <a:rPr lang="ja-JP" altLang="en-US" sz="2000" b="1" u="sng" kern="100" dirty="0">
                <a:latin typeface="ＭＳ ゴシック" panose="020B0609070205080204" pitchFamily="49" charset="-128"/>
                <a:ea typeface="HG丸ｺﾞｼｯｸM-PRO" panose="020F0600000000000000" pitchFamily="50" charset="-128"/>
                <a:cs typeface="Times New Roman" panose="02020603050405020304" pitchFamily="18" charset="0"/>
              </a:rPr>
              <a:t>「思考力・判断力・表現力等」</a:t>
            </a:r>
            <a:r>
              <a:rPr lang="ja-JP" altLang="en-US"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の育成」</a:t>
            </a: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defRPr/>
            </a:pPr>
            <a:endParaRPr lang="en-US"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endParaRPr>
          </a:p>
          <a:p>
            <a:pPr algn="just">
              <a:spcAft>
                <a:spcPts val="0"/>
              </a:spcAft>
              <a:defRPr/>
            </a:pPr>
            <a:r>
              <a:rPr lang="ja-JP"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a:t>
            </a:r>
            <a:r>
              <a:rPr lang="ja-JP" altLang="en-US"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　</a:t>
            </a:r>
            <a:r>
              <a:rPr lang="ja-JP"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どのように世界と関わり，よりよい人生を送るか</a:t>
            </a:r>
            <a:endParaRPr lang="en-US"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endParaRPr>
          </a:p>
          <a:p>
            <a:pPr algn="just">
              <a:spcAft>
                <a:spcPts val="0"/>
              </a:spcAft>
              <a:defRPr/>
            </a:pPr>
            <a:r>
              <a:rPr lang="ja-JP" altLang="en-US"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　</a:t>
            </a:r>
            <a:r>
              <a:rPr lang="en-US"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a:t>
            </a:r>
            <a:r>
              <a:rPr lang="ja-JP" altLang="en-US"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学びを人生や社会に生かそうとする</a:t>
            </a:r>
            <a:r>
              <a:rPr lang="ja-JP" altLang="en-US" sz="2000" b="1" u="sng" kern="100" dirty="0">
                <a:latin typeface="ＭＳ ゴシック" panose="020B0609070205080204" pitchFamily="49" charset="-128"/>
                <a:ea typeface="HG丸ｺﾞｼｯｸM-PRO" panose="020F0600000000000000" pitchFamily="50" charset="-128"/>
                <a:cs typeface="Times New Roman" panose="02020603050405020304" pitchFamily="18" charset="0"/>
              </a:rPr>
              <a:t>「学びに向かう力・人間性等」</a:t>
            </a:r>
            <a:r>
              <a:rPr lang="ja-JP" altLang="en-US"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　　</a:t>
            </a:r>
            <a:endParaRPr lang="en-US" altLang="ja-JP" sz="2000" kern="100" dirty="0">
              <a:latin typeface="ＭＳ ゴシック" panose="020B0609070205080204" pitchFamily="49" charset="-128"/>
              <a:ea typeface="HG丸ｺﾞｼｯｸM-PRO" panose="020F0600000000000000" pitchFamily="50" charset="-128"/>
              <a:cs typeface="Times New Roman" panose="02020603050405020304" pitchFamily="18" charset="0"/>
            </a:endParaRPr>
          </a:p>
          <a:p>
            <a:pPr algn="just">
              <a:spcAft>
                <a:spcPts val="0"/>
              </a:spcAft>
              <a:defRPr/>
            </a:pPr>
            <a:r>
              <a:rPr lang="ja-JP" altLang="en-US" sz="2000" kern="100" dirty="0">
                <a:latin typeface="ＭＳ ゴシック" panose="020B0609070205080204" pitchFamily="49" charset="-128"/>
                <a:ea typeface="HG丸ｺﾞｼｯｸM-PRO" panose="020F0600000000000000" pitchFamily="50" charset="-128"/>
                <a:cs typeface="Times New Roman" panose="02020603050405020304" pitchFamily="18" charset="0"/>
              </a:rPr>
              <a:t>　　の涵養</a:t>
            </a: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99208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8A1CCD9F-B33E-4DD7-83B7-E9F1986218E6}"/>
              </a:ext>
            </a:extLst>
          </p:cNvPr>
          <p:cNvSpPr>
            <a:spLocks noGrp="1"/>
          </p:cNvSpPr>
          <p:nvPr>
            <p:ph type="title"/>
          </p:nvPr>
        </p:nvSpPr>
        <p:spPr>
          <a:xfrm>
            <a:off x="611188" y="188913"/>
            <a:ext cx="8137525" cy="865187"/>
          </a:xfrm>
        </p:spPr>
        <p:txBody>
          <a:bodyPr/>
          <a:lstStyle/>
          <a:p>
            <a:r>
              <a:rPr lang="ja-JP" altLang="ja-JP" sz="2400"/>
              <a:t>どのように学ぶか　</a:t>
            </a:r>
            <a:br>
              <a:rPr lang="en-US" altLang="ja-JP" sz="2400"/>
            </a:br>
            <a:r>
              <a:rPr lang="ja-JP" altLang="en-US" sz="2400"/>
              <a:t>　・・・</a:t>
            </a:r>
            <a:r>
              <a:rPr lang="ja-JP" altLang="ja-JP" sz="2400"/>
              <a:t>　主体的・対話的で深い学びの実現に向けた授業改善</a:t>
            </a:r>
            <a:endParaRPr lang="ja-JP" altLang="en-US" sz="2400"/>
          </a:p>
        </p:txBody>
      </p:sp>
      <p:sp>
        <p:nvSpPr>
          <p:cNvPr id="2" name="正方形/長方形 1">
            <a:extLst>
              <a:ext uri="{FF2B5EF4-FFF2-40B4-BE49-F238E27FC236}">
                <a16:creationId xmlns:a16="http://schemas.microsoft.com/office/drawing/2014/main" id="{5911700D-EE06-4854-B458-9359EF019B4F}"/>
              </a:ext>
            </a:extLst>
          </p:cNvPr>
          <p:cNvSpPr/>
          <p:nvPr/>
        </p:nvSpPr>
        <p:spPr>
          <a:xfrm>
            <a:off x="682625" y="1054100"/>
            <a:ext cx="8174038" cy="3970338"/>
          </a:xfrm>
          <a:prstGeom prst="rect">
            <a:avLst/>
          </a:prstGeom>
        </p:spPr>
        <p:txBody>
          <a:bodyPr>
            <a:spAutoFit/>
          </a:bodyPr>
          <a:lstStyle/>
          <a:p>
            <a:pPr algn="just">
              <a:spcAft>
                <a:spcPts val="0"/>
              </a:spcAft>
              <a:defRPr/>
            </a:pPr>
            <a:r>
              <a:rPr lang="ja-JP" altLang="ja-JP" kern="0" dirty="0">
                <a:latin typeface="ＭＳ ゴシック" panose="020B0609070205080204" pitchFamily="49" charset="-128"/>
                <a:ea typeface="HG丸ｺﾞｼｯｸM-PRO" panose="020F0600000000000000" pitchFamily="50" charset="-128"/>
                <a:cs typeface="MS-Mincho"/>
              </a:rPr>
              <a:t>○主体的な学び</a:t>
            </a:r>
            <a:endParaRPr lang="ja-JP" altLang="ja-JP"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400050" indent="-400050" algn="just">
              <a:spcAft>
                <a:spcPts val="0"/>
              </a:spcAft>
              <a:defRPr/>
            </a:pPr>
            <a:r>
              <a:rPr lang="ja-JP" altLang="ja-JP" kern="0" dirty="0">
                <a:latin typeface="ＭＳ ゴシック" panose="020B0609070205080204" pitchFamily="49" charset="-128"/>
                <a:ea typeface="HG丸ｺﾞｼｯｸM-PRO" panose="020F0600000000000000" pitchFamily="50" charset="-128"/>
                <a:cs typeface="MS-Mincho"/>
              </a:rPr>
              <a:t>　　…</a:t>
            </a:r>
            <a:r>
              <a:rPr lang="ja-JP" altLang="ja-JP" u="sng" kern="0" dirty="0">
                <a:latin typeface="ＭＳ ゴシック" panose="020B0609070205080204" pitchFamily="49" charset="-128"/>
                <a:ea typeface="HG丸ｺﾞｼｯｸM-PRO" panose="020F0600000000000000" pitchFamily="50" charset="-128"/>
                <a:cs typeface="MS-Mincho"/>
              </a:rPr>
              <a:t>学ぶことに興味や関心を持ち</a:t>
            </a:r>
            <a:r>
              <a:rPr lang="ja-JP" altLang="en-US" u="sng" kern="0" dirty="0">
                <a:latin typeface="ＭＳ ゴシック" panose="020B0609070205080204" pitchFamily="49" charset="-128"/>
                <a:ea typeface="HG丸ｺﾞｼｯｸM-PRO" panose="020F0600000000000000" pitchFamily="50" charset="-128"/>
                <a:cs typeface="MS-Mincho"/>
              </a:rPr>
              <a:t>、</a:t>
            </a:r>
            <a:r>
              <a:rPr lang="ja-JP" altLang="ja-JP" u="sng" kern="0" dirty="0">
                <a:latin typeface="ＭＳ ゴシック" panose="020B0609070205080204" pitchFamily="49" charset="-128"/>
                <a:ea typeface="HG丸ｺﾞｼｯｸM-PRO" panose="020F0600000000000000" pitchFamily="50" charset="-128"/>
                <a:cs typeface="MS-Mincho"/>
              </a:rPr>
              <a:t>自己のキャリア形成の方向性と関連付けながら</a:t>
            </a:r>
            <a:r>
              <a:rPr lang="ja-JP" altLang="en-US" u="sng" kern="0" dirty="0">
                <a:latin typeface="ＭＳ ゴシック" panose="020B0609070205080204" pitchFamily="49" charset="-128"/>
                <a:ea typeface="HG丸ｺﾞｼｯｸM-PRO" panose="020F0600000000000000" pitchFamily="50" charset="-128"/>
                <a:cs typeface="MS-Mincho"/>
              </a:rPr>
              <a:t>、</a:t>
            </a:r>
            <a:r>
              <a:rPr lang="ja-JP" altLang="ja-JP" u="sng" kern="0" dirty="0">
                <a:latin typeface="ＭＳ ゴシック" panose="020B0609070205080204" pitchFamily="49" charset="-128"/>
                <a:ea typeface="HG丸ｺﾞｼｯｸM-PRO" panose="020F0600000000000000" pitchFamily="50" charset="-128"/>
                <a:cs typeface="MS-Mincho"/>
              </a:rPr>
              <a:t>見通しを持って粘り強く取り組み</a:t>
            </a:r>
            <a:r>
              <a:rPr lang="ja-JP" altLang="en-US" u="sng" kern="0" dirty="0">
                <a:latin typeface="ＭＳ ゴシック" panose="020B0609070205080204" pitchFamily="49" charset="-128"/>
                <a:ea typeface="HG丸ｺﾞｼｯｸM-PRO" panose="020F0600000000000000" pitchFamily="50" charset="-128"/>
                <a:cs typeface="MS-Mincho"/>
              </a:rPr>
              <a:t>、</a:t>
            </a:r>
            <a:r>
              <a:rPr lang="ja-JP" altLang="ja-JP" u="sng" kern="0" dirty="0">
                <a:latin typeface="ＭＳ ゴシック" panose="020B0609070205080204" pitchFamily="49" charset="-128"/>
                <a:ea typeface="HG丸ｺﾞｼｯｸM-PRO" panose="020F0600000000000000" pitchFamily="50" charset="-128"/>
                <a:cs typeface="MS-Mincho"/>
              </a:rPr>
              <a:t>自己の学習活動を振り返って次につなげる</a:t>
            </a:r>
            <a:r>
              <a:rPr lang="ja-JP" altLang="ja-JP" kern="0" dirty="0">
                <a:latin typeface="ＭＳ ゴシック" panose="020B0609070205080204" pitchFamily="49" charset="-128"/>
                <a:ea typeface="HG丸ｺﾞｼｯｸM-PRO" panose="020F0600000000000000" pitchFamily="50" charset="-128"/>
                <a:cs typeface="MS-Mincho"/>
              </a:rPr>
              <a:t>「主体的な学び」が実現できているか。</a:t>
            </a:r>
            <a:endParaRPr lang="ja-JP" altLang="ja-JP"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400050" indent="-400050" algn="just">
              <a:spcAft>
                <a:spcPts val="0"/>
              </a:spcAft>
              <a:defRPr/>
            </a:pPr>
            <a:r>
              <a:rPr lang="ja-JP" altLang="ja-JP" kern="0" dirty="0">
                <a:latin typeface="ＭＳ ゴシック" panose="020B0609070205080204" pitchFamily="49" charset="-128"/>
                <a:ea typeface="HG丸ｺﾞｼｯｸM-PRO" panose="020F0600000000000000" pitchFamily="50" charset="-128"/>
                <a:cs typeface="MS-Mincho"/>
              </a:rPr>
              <a:t>○対話的な学び</a:t>
            </a:r>
            <a:endParaRPr lang="ja-JP" altLang="ja-JP"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400050" indent="-400050" algn="just">
              <a:spcAft>
                <a:spcPts val="0"/>
              </a:spcAft>
              <a:defRPr/>
            </a:pPr>
            <a:r>
              <a:rPr lang="ja-JP" altLang="ja-JP" kern="0" dirty="0">
                <a:latin typeface="ＭＳ ゴシック" panose="020B0609070205080204" pitchFamily="49" charset="-128"/>
                <a:ea typeface="HG丸ｺﾞｼｯｸM-PRO" panose="020F0600000000000000" pitchFamily="50" charset="-128"/>
                <a:cs typeface="MS-Mincho"/>
              </a:rPr>
              <a:t>　　…子供同士の協働</a:t>
            </a:r>
            <a:r>
              <a:rPr lang="ja-JP" altLang="en-US" kern="0" dirty="0">
                <a:latin typeface="ＭＳ ゴシック" panose="020B0609070205080204" pitchFamily="49" charset="-128"/>
                <a:ea typeface="HG丸ｺﾞｼｯｸM-PRO" panose="020F0600000000000000" pitchFamily="50" charset="-128"/>
                <a:cs typeface="MS-Mincho"/>
              </a:rPr>
              <a:t>、</a:t>
            </a:r>
            <a:r>
              <a:rPr lang="ja-JP" altLang="ja-JP" kern="0" dirty="0">
                <a:latin typeface="ＭＳ ゴシック" panose="020B0609070205080204" pitchFamily="49" charset="-128"/>
                <a:ea typeface="HG丸ｺﾞｼｯｸM-PRO" panose="020F0600000000000000" pitchFamily="50" charset="-128"/>
                <a:cs typeface="MS-Mincho"/>
              </a:rPr>
              <a:t>教職員や地域の人との対話</a:t>
            </a:r>
            <a:r>
              <a:rPr lang="ja-JP" altLang="en-US" kern="0" dirty="0">
                <a:latin typeface="ＭＳ ゴシック" panose="020B0609070205080204" pitchFamily="49" charset="-128"/>
                <a:ea typeface="HG丸ｺﾞｼｯｸM-PRO" panose="020F0600000000000000" pitchFamily="50" charset="-128"/>
                <a:cs typeface="MS-Mincho"/>
              </a:rPr>
              <a:t>、</a:t>
            </a:r>
            <a:r>
              <a:rPr lang="ja-JP" altLang="ja-JP" kern="0" dirty="0">
                <a:latin typeface="ＭＳ ゴシック" panose="020B0609070205080204" pitchFamily="49" charset="-128"/>
                <a:ea typeface="HG丸ｺﾞｼｯｸM-PRO" panose="020F0600000000000000" pitchFamily="50" charset="-128"/>
                <a:cs typeface="MS-Mincho"/>
              </a:rPr>
              <a:t>先哲の考え方を手掛かりに考えること等を通じ</a:t>
            </a:r>
            <a:r>
              <a:rPr lang="ja-JP" altLang="en-US" kern="0" dirty="0">
                <a:latin typeface="ＭＳ ゴシック" panose="020B0609070205080204" pitchFamily="49" charset="-128"/>
                <a:ea typeface="HG丸ｺﾞｼｯｸM-PRO" panose="020F0600000000000000" pitchFamily="50" charset="-128"/>
                <a:cs typeface="MS-Mincho"/>
              </a:rPr>
              <a:t>、</a:t>
            </a:r>
            <a:r>
              <a:rPr lang="ja-JP" altLang="ja-JP" u="sng" kern="0" dirty="0">
                <a:latin typeface="ＭＳ ゴシック" panose="020B0609070205080204" pitchFamily="49" charset="-128"/>
                <a:ea typeface="HG丸ｺﾞｼｯｸM-PRO" panose="020F0600000000000000" pitchFamily="50" charset="-128"/>
                <a:cs typeface="MS-Mincho"/>
              </a:rPr>
              <a:t>自己の考えを広げ深める</a:t>
            </a:r>
            <a:r>
              <a:rPr lang="ja-JP" altLang="ja-JP" kern="0" dirty="0">
                <a:latin typeface="ＭＳ ゴシック" panose="020B0609070205080204" pitchFamily="49" charset="-128"/>
                <a:ea typeface="HG丸ｺﾞｼｯｸM-PRO" panose="020F0600000000000000" pitchFamily="50" charset="-128"/>
                <a:cs typeface="MS-Mincho"/>
              </a:rPr>
              <a:t>「対話的な学び」が実現できているか。</a:t>
            </a:r>
            <a:endParaRPr lang="ja-JP" altLang="ja-JP"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400050" indent="-400050" algn="just">
              <a:spcAft>
                <a:spcPts val="0"/>
              </a:spcAft>
              <a:defRPr/>
            </a:pPr>
            <a:r>
              <a:rPr lang="ja-JP" altLang="ja-JP" kern="0" dirty="0">
                <a:latin typeface="ＭＳ ゴシック" panose="020B0609070205080204" pitchFamily="49" charset="-128"/>
                <a:ea typeface="HG丸ｺﾞｼｯｸM-PRO" panose="020F0600000000000000" pitchFamily="50" charset="-128"/>
                <a:cs typeface="MS-Mincho"/>
              </a:rPr>
              <a:t>○深い学び</a:t>
            </a:r>
            <a:endParaRPr lang="ja-JP" altLang="ja-JP"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400050" indent="-400050" algn="just">
              <a:spcAft>
                <a:spcPts val="0"/>
              </a:spcAft>
              <a:defRPr/>
            </a:pPr>
            <a:r>
              <a:rPr lang="ja-JP" altLang="ja-JP" kern="0" dirty="0">
                <a:latin typeface="ＭＳ ゴシック" panose="020B0609070205080204" pitchFamily="49" charset="-128"/>
                <a:ea typeface="HG丸ｺﾞｼｯｸM-PRO" panose="020F0600000000000000" pitchFamily="50" charset="-128"/>
                <a:cs typeface="MS-Mincho"/>
              </a:rPr>
              <a:t>　　…習得</a:t>
            </a:r>
            <a:r>
              <a:rPr lang="ja-JP" altLang="en-US" kern="0" dirty="0">
                <a:latin typeface="ＭＳ ゴシック" panose="020B0609070205080204" pitchFamily="49" charset="-128"/>
                <a:ea typeface="HG丸ｺﾞｼｯｸM-PRO" panose="020F0600000000000000" pitchFamily="50" charset="-128"/>
                <a:cs typeface="MS-Mincho"/>
              </a:rPr>
              <a:t>、</a:t>
            </a:r>
            <a:r>
              <a:rPr lang="ja-JP" altLang="ja-JP" kern="0" dirty="0">
                <a:latin typeface="ＭＳ ゴシック" panose="020B0609070205080204" pitchFamily="49" charset="-128"/>
                <a:ea typeface="HG丸ｺﾞｼｯｸM-PRO" panose="020F0600000000000000" pitchFamily="50" charset="-128"/>
                <a:cs typeface="MS-Mincho"/>
              </a:rPr>
              <a:t>活用</a:t>
            </a:r>
            <a:r>
              <a:rPr lang="ja-JP" altLang="en-US" kern="0" dirty="0">
                <a:latin typeface="ＭＳ ゴシック" panose="020B0609070205080204" pitchFamily="49" charset="-128"/>
                <a:ea typeface="HG丸ｺﾞｼｯｸM-PRO" panose="020F0600000000000000" pitchFamily="50" charset="-128"/>
                <a:cs typeface="MS-Mincho"/>
              </a:rPr>
              <a:t>、</a:t>
            </a:r>
            <a:r>
              <a:rPr lang="ja-JP" altLang="ja-JP" kern="0" dirty="0">
                <a:latin typeface="ＭＳ ゴシック" panose="020B0609070205080204" pitchFamily="49" charset="-128"/>
                <a:ea typeface="HG丸ｺﾞｼｯｸM-PRO" panose="020F0600000000000000" pitchFamily="50" charset="-128"/>
                <a:cs typeface="MS-Mincho"/>
              </a:rPr>
              <a:t>探究という学びの過程の中で</a:t>
            </a:r>
            <a:r>
              <a:rPr lang="ja-JP" altLang="en-US" kern="0" dirty="0">
                <a:latin typeface="ＭＳ ゴシック" panose="020B0609070205080204" pitchFamily="49" charset="-128"/>
                <a:ea typeface="HG丸ｺﾞｼｯｸM-PRO" panose="020F0600000000000000" pitchFamily="50" charset="-128"/>
                <a:cs typeface="MS-Mincho"/>
              </a:rPr>
              <a:t>、</a:t>
            </a:r>
            <a:r>
              <a:rPr lang="ja-JP" altLang="ja-JP" kern="0" dirty="0">
                <a:latin typeface="ＭＳ ゴシック" panose="020B0609070205080204" pitchFamily="49" charset="-128"/>
                <a:ea typeface="HG丸ｺﾞｼｯｸM-PRO" panose="020F0600000000000000" pitchFamily="50" charset="-128"/>
                <a:cs typeface="MS-Mincho"/>
              </a:rPr>
              <a:t>各教科等の特質に応じた「見方・考え方」を働かせながら</a:t>
            </a:r>
            <a:r>
              <a:rPr lang="ja-JP" altLang="en-US" kern="0" dirty="0">
                <a:latin typeface="ＭＳ ゴシック" panose="020B0609070205080204" pitchFamily="49" charset="-128"/>
                <a:ea typeface="HG丸ｺﾞｼｯｸM-PRO" panose="020F0600000000000000" pitchFamily="50" charset="-128"/>
                <a:cs typeface="MS-Mincho"/>
              </a:rPr>
              <a:t>、</a:t>
            </a:r>
            <a:r>
              <a:rPr lang="ja-JP" altLang="ja-JP" u="sng" kern="0" dirty="0">
                <a:latin typeface="ＭＳ ゴシック" panose="020B0609070205080204" pitchFamily="49" charset="-128"/>
                <a:ea typeface="HG丸ｺﾞｼｯｸM-PRO" panose="020F0600000000000000" pitchFamily="50" charset="-128"/>
                <a:cs typeface="MS-Mincho"/>
              </a:rPr>
              <a:t>知識を相互に関連付けてより深く理解</a:t>
            </a:r>
            <a:r>
              <a:rPr lang="ja-JP" altLang="ja-JP" kern="0" dirty="0">
                <a:latin typeface="ＭＳ ゴシック" panose="020B0609070205080204" pitchFamily="49" charset="-128"/>
                <a:ea typeface="HG丸ｺﾞｼｯｸM-PRO" panose="020F0600000000000000" pitchFamily="50" charset="-128"/>
                <a:cs typeface="MS-Mincho"/>
              </a:rPr>
              <a:t>したり</a:t>
            </a:r>
            <a:r>
              <a:rPr lang="ja-JP" altLang="en-US" kern="0" dirty="0">
                <a:latin typeface="ＭＳ ゴシック" panose="020B0609070205080204" pitchFamily="49" charset="-128"/>
                <a:ea typeface="HG丸ｺﾞｼｯｸM-PRO" panose="020F0600000000000000" pitchFamily="50" charset="-128"/>
                <a:cs typeface="MS-Mincho"/>
              </a:rPr>
              <a:t>、</a:t>
            </a:r>
            <a:r>
              <a:rPr lang="ja-JP" altLang="ja-JP" u="sng" kern="0" dirty="0">
                <a:latin typeface="ＭＳ ゴシック" panose="020B0609070205080204" pitchFamily="49" charset="-128"/>
                <a:ea typeface="HG丸ｺﾞｼｯｸM-PRO" panose="020F0600000000000000" pitchFamily="50" charset="-128"/>
                <a:cs typeface="MS-Mincho"/>
              </a:rPr>
              <a:t>情報を精査して考えを形成</a:t>
            </a:r>
            <a:r>
              <a:rPr lang="ja-JP" altLang="ja-JP" kern="0" dirty="0">
                <a:latin typeface="ＭＳ ゴシック" panose="020B0609070205080204" pitchFamily="49" charset="-128"/>
                <a:ea typeface="HG丸ｺﾞｼｯｸM-PRO" panose="020F0600000000000000" pitchFamily="50" charset="-128"/>
                <a:cs typeface="MS-Mincho"/>
              </a:rPr>
              <a:t>したり</a:t>
            </a:r>
            <a:r>
              <a:rPr lang="ja-JP" altLang="en-US" kern="0" dirty="0">
                <a:latin typeface="ＭＳ ゴシック" panose="020B0609070205080204" pitchFamily="49" charset="-128"/>
                <a:ea typeface="HG丸ｺﾞｼｯｸM-PRO" panose="020F0600000000000000" pitchFamily="50" charset="-128"/>
                <a:cs typeface="MS-Mincho"/>
              </a:rPr>
              <a:t>、</a:t>
            </a:r>
            <a:r>
              <a:rPr lang="ja-JP" altLang="ja-JP" u="sng" kern="0" dirty="0">
                <a:latin typeface="ＭＳ ゴシック" panose="020B0609070205080204" pitchFamily="49" charset="-128"/>
                <a:ea typeface="HG丸ｺﾞｼｯｸM-PRO" panose="020F0600000000000000" pitchFamily="50" charset="-128"/>
                <a:cs typeface="MS-Mincho"/>
              </a:rPr>
              <a:t>問題を見いだして解決策を考え</a:t>
            </a:r>
            <a:r>
              <a:rPr lang="ja-JP" altLang="ja-JP" kern="0" dirty="0">
                <a:latin typeface="ＭＳ ゴシック" panose="020B0609070205080204" pitchFamily="49" charset="-128"/>
                <a:ea typeface="HG丸ｺﾞｼｯｸM-PRO" panose="020F0600000000000000" pitchFamily="50" charset="-128"/>
                <a:cs typeface="MS-Mincho"/>
              </a:rPr>
              <a:t>たり</a:t>
            </a:r>
            <a:r>
              <a:rPr lang="ja-JP" altLang="en-US" kern="0" dirty="0">
                <a:latin typeface="ＭＳ ゴシック" panose="020B0609070205080204" pitchFamily="49" charset="-128"/>
                <a:ea typeface="HG丸ｺﾞｼｯｸM-PRO" panose="020F0600000000000000" pitchFamily="50" charset="-128"/>
                <a:cs typeface="MS-Mincho"/>
              </a:rPr>
              <a:t>、</a:t>
            </a:r>
            <a:r>
              <a:rPr lang="ja-JP" altLang="ja-JP" u="sng" kern="0" dirty="0">
                <a:latin typeface="ＭＳ ゴシック" panose="020B0609070205080204" pitchFamily="49" charset="-128"/>
                <a:ea typeface="HG丸ｺﾞｼｯｸM-PRO" panose="020F0600000000000000" pitchFamily="50" charset="-128"/>
                <a:cs typeface="MS-Mincho"/>
              </a:rPr>
              <a:t>思いや考えを基に創造したりすることに向かう</a:t>
            </a:r>
            <a:r>
              <a:rPr lang="ja-JP" altLang="ja-JP" kern="0" dirty="0">
                <a:latin typeface="ＭＳ ゴシック" panose="020B0609070205080204" pitchFamily="49" charset="-128"/>
                <a:ea typeface="HG丸ｺﾞｼｯｸM-PRO" panose="020F0600000000000000" pitchFamily="50" charset="-128"/>
                <a:cs typeface="MS-Mincho"/>
              </a:rPr>
              <a:t>「深い学び」が実現できているか。</a:t>
            </a:r>
            <a:endParaRPr lang="ja-JP" altLang="ja-JP"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64F5AE2F-88F6-4B25-A59F-61D892D5D13D}"/>
              </a:ext>
            </a:extLst>
          </p:cNvPr>
          <p:cNvSpPr/>
          <p:nvPr/>
        </p:nvSpPr>
        <p:spPr>
          <a:xfrm>
            <a:off x="287338" y="5022850"/>
            <a:ext cx="8569325" cy="17287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tx1"/>
                </a:solidFill>
              </a:rPr>
              <a:t>　</a:t>
            </a:r>
            <a:r>
              <a:rPr lang="ja-JP" altLang="en-US" sz="2400" dirty="0">
                <a:solidFill>
                  <a:schemeClr val="tx1"/>
                </a:solidFill>
              </a:rPr>
              <a:t>これら三つの学びの過程を</a:t>
            </a:r>
            <a:r>
              <a:rPr lang="ja-JP" altLang="en-US" sz="2400" dirty="0">
                <a:solidFill>
                  <a:srgbClr val="FF0000"/>
                </a:solidFill>
              </a:rPr>
              <a:t>それぞれ独立して取り上げるのではなく</a:t>
            </a:r>
            <a:r>
              <a:rPr lang="ja-JP" altLang="en-US" sz="2400" dirty="0">
                <a:solidFill>
                  <a:schemeClr val="tx1"/>
                </a:solidFill>
              </a:rPr>
              <a:t>、</a:t>
            </a:r>
            <a:r>
              <a:rPr lang="ja-JP" altLang="en-US" sz="2400" dirty="0">
                <a:solidFill>
                  <a:srgbClr val="FF0000"/>
                </a:solidFill>
              </a:rPr>
              <a:t>相互に関連</a:t>
            </a:r>
            <a:r>
              <a:rPr lang="ja-JP" altLang="en-US" sz="2400" dirty="0">
                <a:solidFill>
                  <a:schemeClr val="tx1"/>
                </a:solidFill>
              </a:rPr>
              <a:t>を図り、体育科で求められる学びを一層充実することが重要である。また、これら三つの学びの過程は、</a:t>
            </a:r>
            <a:r>
              <a:rPr lang="ja-JP" altLang="en-US" sz="2400" dirty="0">
                <a:solidFill>
                  <a:srgbClr val="FF0000"/>
                </a:solidFill>
              </a:rPr>
              <a:t>順序性や階層性を示すものでない</a:t>
            </a:r>
            <a:r>
              <a:rPr lang="ja-JP" altLang="en-US" sz="2400" dirty="0">
                <a:solidFill>
                  <a:schemeClr val="tx1"/>
                </a:solidFill>
              </a:rPr>
              <a:t>ことに留意することが大切である。</a:t>
            </a:r>
            <a:endParaRPr kumimoji="1" lang="ja-JP" altLang="en-US" sz="2400" dirty="0">
              <a:solidFill>
                <a:schemeClr val="tx1"/>
              </a:solidFill>
              <a:latin typeface="+mj-ea"/>
              <a:ea typeface="+mj-ea"/>
            </a:endParaRPr>
          </a:p>
        </p:txBody>
      </p:sp>
      <p:sp>
        <p:nvSpPr>
          <p:cNvPr id="5" name="正方形/長方形 4">
            <a:extLst>
              <a:ext uri="{FF2B5EF4-FFF2-40B4-BE49-F238E27FC236}">
                <a16:creationId xmlns:a16="http://schemas.microsoft.com/office/drawing/2014/main" id="{CBD29F02-4FCE-41AC-BDD5-53D6A561B422}"/>
              </a:ext>
            </a:extLst>
          </p:cNvPr>
          <p:cNvSpPr/>
          <p:nvPr/>
        </p:nvSpPr>
        <p:spPr bwMode="auto">
          <a:xfrm>
            <a:off x="7092950" y="620713"/>
            <a:ext cx="1295400" cy="444500"/>
          </a:xfrm>
          <a:prstGeom prst="rect">
            <a:avLst/>
          </a:prstGeom>
          <a:noFill/>
          <a:ln w="5715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
        <p:nvSpPr>
          <p:cNvPr id="6" name="吹き出し: 円形 5">
            <a:extLst>
              <a:ext uri="{FF2B5EF4-FFF2-40B4-BE49-F238E27FC236}">
                <a16:creationId xmlns:a16="http://schemas.microsoft.com/office/drawing/2014/main" id="{CE848C9C-F6D7-4FCE-A4E3-C90A6F1D68C1}"/>
              </a:ext>
            </a:extLst>
          </p:cNvPr>
          <p:cNvSpPr/>
          <p:nvPr/>
        </p:nvSpPr>
        <p:spPr>
          <a:xfrm>
            <a:off x="4067175" y="1258888"/>
            <a:ext cx="3168650" cy="1152525"/>
          </a:xfrm>
          <a:prstGeom prst="wedgeEllipseCallout">
            <a:avLst>
              <a:gd name="adj1" fmla="val 47912"/>
              <a:gd name="adj2" fmla="val -64381"/>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授業改善</a:t>
            </a:r>
          </a:p>
        </p:txBody>
      </p:sp>
    </p:spTree>
    <p:extLst>
      <p:ext uri="{BB962C8B-B14F-4D97-AF65-F5344CB8AC3E}">
        <p14:creationId xmlns:p14="http://schemas.microsoft.com/office/powerpoint/2010/main" val="65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a:extLst>
              <a:ext uri="{FF2B5EF4-FFF2-40B4-BE49-F238E27FC236}">
                <a16:creationId xmlns:a16="http://schemas.microsoft.com/office/drawing/2014/main" id="{B7343BA3-20CB-421D-88D6-23A171E48F8D}"/>
              </a:ext>
            </a:extLst>
          </p:cNvPr>
          <p:cNvSpPr>
            <a:spLocks noGrp="1"/>
          </p:cNvSpPr>
          <p:nvPr>
            <p:ph type="title"/>
          </p:nvPr>
        </p:nvSpPr>
        <p:spPr>
          <a:xfrm>
            <a:off x="611188" y="620713"/>
            <a:ext cx="7921625" cy="504825"/>
          </a:xfrm>
        </p:spPr>
        <p:txBody>
          <a:bodyPr>
            <a:normAutofit fontScale="90000"/>
          </a:bodyPr>
          <a:lstStyle/>
          <a:p>
            <a:r>
              <a:rPr lang="ja-JP" altLang="ja-JP" sz="2800"/>
              <a:t>カリキュラム・マネジメント</a:t>
            </a:r>
            <a:endParaRPr lang="ja-JP" altLang="en-US" sz="2800"/>
          </a:p>
        </p:txBody>
      </p:sp>
      <p:sp>
        <p:nvSpPr>
          <p:cNvPr id="2" name="正方形/長方形 1">
            <a:extLst>
              <a:ext uri="{FF2B5EF4-FFF2-40B4-BE49-F238E27FC236}">
                <a16:creationId xmlns:a16="http://schemas.microsoft.com/office/drawing/2014/main" id="{72729A51-FFBF-4B10-8F1B-5B21614BA2EF}"/>
              </a:ext>
            </a:extLst>
          </p:cNvPr>
          <p:cNvSpPr/>
          <p:nvPr/>
        </p:nvSpPr>
        <p:spPr>
          <a:xfrm>
            <a:off x="611188" y="1720850"/>
            <a:ext cx="7921625" cy="2954338"/>
          </a:xfrm>
          <a:prstGeom prst="rect">
            <a:avLst/>
          </a:prstGeom>
        </p:spPr>
        <p:txBody>
          <a:bodyPr>
            <a:spAutoFit/>
          </a:bodyPr>
          <a:lstStyle/>
          <a:p>
            <a:pPr marL="133350" indent="-133350" algn="just">
              <a:spcAft>
                <a:spcPts val="0"/>
              </a:spcAft>
              <a:defRPr/>
            </a:pPr>
            <a:r>
              <a:rPr lang="ja-JP" altLang="ja-JP" kern="100" dirty="0">
                <a:latin typeface="ＭＳ ゴシック" panose="020B0609070205080204" pitchFamily="49" charset="-128"/>
                <a:ea typeface="HG丸ｺﾞｼｯｸM-PRO" panose="020F0600000000000000" pitchFamily="50" charset="-128"/>
                <a:cs typeface="Times New Roman" panose="02020603050405020304" pitchFamily="18" charset="0"/>
              </a:rPr>
              <a:t>①各教科等の教育内容を相互の関係で捉え，学校の教育目標を踏まえた教科横断的な視点で，その目標の達成に必要な教育の内容を</a:t>
            </a:r>
            <a:r>
              <a:rPr lang="ja-JP" altLang="ja-JP" u="sng" kern="100" dirty="0">
                <a:latin typeface="ＭＳ ゴシック" panose="020B0609070205080204" pitchFamily="49" charset="-128"/>
                <a:ea typeface="HG丸ｺﾞｼｯｸM-PRO" panose="020F0600000000000000" pitchFamily="50" charset="-128"/>
                <a:cs typeface="Times New Roman" panose="02020603050405020304" pitchFamily="18" charset="0"/>
              </a:rPr>
              <a:t>組織的に配列していく。</a:t>
            </a:r>
            <a:endParaRPr lang="en-US" altLang="ja-JP" u="sng" kern="100" dirty="0">
              <a:latin typeface="ＭＳ ゴシック" panose="020B0609070205080204" pitchFamily="49" charset="-128"/>
              <a:ea typeface="HG丸ｺﾞｼｯｸM-PRO" panose="020F0600000000000000" pitchFamily="50" charset="-128"/>
              <a:cs typeface="Times New Roman" panose="02020603050405020304" pitchFamily="18" charset="0"/>
            </a:endParaRPr>
          </a:p>
          <a:p>
            <a:pPr marL="133350" indent="-133350" algn="just">
              <a:spcAft>
                <a:spcPts val="0"/>
              </a:spcAft>
              <a:defRPr/>
            </a:pP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spcAft>
                <a:spcPts val="0"/>
              </a:spcAft>
              <a:defRPr/>
            </a:pPr>
            <a:r>
              <a:rPr lang="ja-JP" altLang="ja-JP" kern="100" dirty="0">
                <a:latin typeface="ＭＳ ゴシック" panose="020B0609070205080204" pitchFamily="49" charset="-128"/>
                <a:ea typeface="HG丸ｺﾞｼｯｸM-PRO" panose="020F0600000000000000" pitchFamily="50" charset="-128"/>
                <a:cs typeface="Times New Roman" panose="02020603050405020304" pitchFamily="18" charset="0"/>
              </a:rPr>
              <a:t>②教育内容の質の向上に向けて，子供たちの姿や地域の現状等に関する調査や各種データ等に基づき，教育課程を編成し，実施し，評価して改善を図る一連の</a:t>
            </a:r>
            <a:r>
              <a:rPr lang="ja-JP" altLang="ja-JP" u="sng" kern="100" dirty="0">
                <a:latin typeface="ＭＳ ゴシック" panose="020B0609070205080204" pitchFamily="49" charset="-128"/>
                <a:ea typeface="HG丸ｺﾞｼｯｸM-PRO" panose="020F0600000000000000" pitchFamily="50" charset="-128"/>
                <a:cs typeface="Times New Roman" panose="02020603050405020304" pitchFamily="18" charset="0"/>
              </a:rPr>
              <a:t>ＰＤＣＡサイクルを確立</a:t>
            </a:r>
            <a:r>
              <a:rPr lang="ja-JP" altLang="ja-JP" kern="100" dirty="0">
                <a:latin typeface="ＭＳ ゴシック" panose="020B0609070205080204" pitchFamily="49" charset="-128"/>
                <a:ea typeface="HG丸ｺﾞｼｯｸM-PRO" panose="020F0600000000000000" pitchFamily="50" charset="-128"/>
                <a:cs typeface="Times New Roman" panose="02020603050405020304" pitchFamily="18" charset="0"/>
              </a:rPr>
              <a:t>する。</a:t>
            </a:r>
            <a:endParaRPr lang="en-US" altLang="ja-JP" kern="100" dirty="0">
              <a:latin typeface="ＭＳ ゴシック" panose="020B0609070205080204" pitchFamily="49" charset="-128"/>
              <a:ea typeface="HG丸ｺﾞｼｯｸM-PRO" panose="020F0600000000000000" pitchFamily="50" charset="-128"/>
              <a:cs typeface="Times New Roman" panose="02020603050405020304" pitchFamily="18" charset="0"/>
            </a:endParaRPr>
          </a:p>
          <a:p>
            <a:pPr marL="133350" indent="-133350" algn="just">
              <a:spcAft>
                <a:spcPts val="0"/>
              </a:spcAft>
              <a:defRPr/>
            </a:pP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spcAft>
                <a:spcPts val="0"/>
              </a:spcAft>
              <a:defRPr/>
            </a:pPr>
            <a:r>
              <a:rPr lang="ja-JP" altLang="ja-JP" kern="100" dirty="0">
                <a:latin typeface="ＭＳ ゴシック" panose="020B0609070205080204" pitchFamily="49" charset="-128"/>
                <a:ea typeface="HG丸ｺﾞｼｯｸM-PRO" panose="020F0600000000000000" pitchFamily="50" charset="-128"/>
                <a:cs typeface="Times New Roman" panose="02020603050405020304" pitchFamily="18" charset="0"/>
              </a:rPr>
              <a:t>③教育内容と，教育活動に必要な人物・物的資源等を，地域等の</a:t>
            </a:r>
            <a:r>
              <a:rPr lang="ja-JP" altLang="ja-JP" u="sng" kern="100" dirty="0">
                <a:latin typeface="ＭＳ ゴシック" panose="020B0609070205080204" pitchFamily="49" charset="-128"/>
                <a:ea typeface="HG丸ｺﾞｼｯｸM-PRO" panose="020F0600000000000000" pitchFamily="50" charset="-128"/>
                <a:cs typeface="Times New Roman" panose="02020603050405020304" pitchFamily="18" charset="0"/>
              </a:rPr>
              <a:t>外部の資源も含めて活用</a:t>
            </a:r>
            <a:r>
              <a:rPr lang="ja-JP" altLang="ja-JP" kern="100" dirty="0">
                <a:latin typeface="ＭＳ ゴシック" panose="020B0609070205080204" pitchFamily="49" charset="-128"/>
                <a:ea typeface="HG丸ｺﾞｼｯｸM-PRO" panose="020F0600000000000000" pitchFamily="50" charset="-128"/>
                <a:cs typeface="Times New Roman" panose="02020603050405020304" pitchFamily="18" charset="0"/>
              </a:rPr>
              <a:t>しながら効果的に組み合わせる。</a:t>
            </a: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626118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a:extLst>
              <a:ext uri="{FF2B5EF4-FFF2-40B4-BE49-F238E27FC236}">
                <a16:creationId xmlns:a16="http://schemas.microsoft.com/office/drawing/2014/main" id="{C042A53A-D710-4E67-ABBD-01D9D9B5B535}"/>
              </a:ext>
            </a:extLst>
          </p:cNvPr>
          <p:cNvSpPr>
            <a:spLocks noGrp="1"/>
          </p:cNvSpPr>
          <p:nvPr>
            <p:ph type="title"/>
          </p:nvPr>
        </p:nvSpPr>
        <p:spPr/>
        <p:txBody>
          <a:bodyPr/>
          <a:lstStyle/>
          <a:p>
            <a:endParaRPr lang="ja-JP" altLang="en-US"/>
          </a:p>
        </p:txBody>
      </p:sp>
      <p:sp>
        <p:nvSpPr>
          <p:cNvPr id="26627" name="コンテンツ プレースホルダー 2">
            <a:extLst>
              <a:ext uri="{FF2B5EF4-FFF2-40B4-BE49-F238E27FC236}">
                <a16:creationId xmlns:a16="http://schemas.microsoft.com/office/drawing/2014/main" id="{C7175C37-1FF4-4AB2-AD63-7C4D3F0F4905}"/>
              </a:ext>
            </a:extLst>
          </p:cNvPr>
          <p:cNvSpPr>
            <a:spLocks noGrp="1"/>
          </p:cNvSpPr>
          <p:nvPr>
            <p:ph idx="1"/>
          </p:nvPr>
        </p:nvSpPr>
        <p:spPr/>
        <p:txBody>
          <a:bodyPr/>
          <a:lstStyle/>
          <a:p>
            <a:endParaRPr lang="ja-JP" altLang="en-US"/>
          </a:p>
        </p:txBody>
      </p:sp>
      <p:pic>
        <p:nvPicPr>
          <p:cNvPr id="26628" name="図 3">
            <a:extLst>
              <a:ext uri="{FF2B5EF4-FFF2-40B4-BE49-F238E27FC236}">
                <a16:creationId xmlns:a16="http://schemas.microsoft.com/office/drawing/2014/main" id="{9E75689D-92FC-46D0-96F1-FF084ACEF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025"/>
            <a:ext cx="9144000"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吹き出し: 円形 4">
            <a:extLst>
              <a:ext uri="{FF2B5EF4-FFF2-40B4-BE49-F238E27FC236}">
                <a16:creationId xmlns:a16="http://schemas.microsoft.com/office/drawing/2014/main" id="{2E50CFCD-75BB-4CF6-9F5F-D44BAF8C8F2B}"/>
              </a:ext>
            </a:extLst>
          </p:cNvPr>
          <p:cNvSpPr/>
          <p:nvPr/>
        </p:nvSpPr>
        <p:spPr>
          <a:xfrm>
            <a:off x="5292725" y="3429000"/>
            <a:ext cx="3168650" cy="1152525"/>
          </a:xfrm>
          <a:prstGeom prst="wedgeEllipseCallout">
            <a:avLst>
              <a:gd name="adj1" fmla="val 33835"/>
              <a:gd name="adj2" fmla="val 73011"/>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4000" dirty="0">
                <a:solidFill>
                  <a:schemeClr val="tx1"/>
                </a:solidFill>
              </a:rPr>
              <a:t>授業改善</a:t>
            </a:r>
          </a:p>
        </p:txBody>
      </p:sp>
      <p:sp>
        <p:nvSpPr>
          <p:cNvPr id="6" name="正方形/長方形 5">
            <a:extLst>
              <a:ext uri="{FF2B5EF4-FFF2-40B4-BE49-F238E27FC236}">
                <a16:creationId xmlns:a16="http://schemas.microsoft.com/office/drawing/2014/main" id="{3A054689-4EDD-409E-8A6C-6F8E0201167B}"/>
              </a:ext>
            </a:extLst>
          </p:cNvPr>
          <p:cNvSpPr/>
          <p:nvPr/>
        </p:nvSpPr>
        <p:spPr bwMode="auto">
          <a:xfrm>
            <a:off x="7207250" y="4868863"/>
            <a:ext cx="1512888" cy="360362"/>
          </a:xfrm>
          <a:prstGeom prst="rect">
            <a:avLst/>
          </a:prstGeom>
          <a:noFill/>
          <a:ln w="44450" cap="sq" cmpd="sng" algn="ctr">
            <a:solidFill>
              <a:srgbClr val="FF0000">
                <a:alpha val="96000"/>
              </a:srgbClr>
            </a:solidFill>
            <a:prstDash val="solid"/>
            <a:round/>
            <a:headEnd type="none" w="med" len="med"/>
            <a:tailEnd type="none" w="med" len="med"/>
          </a:ln>
          <a:effectLst>
            <a:outerShdw sy="50000" kx="-2453608" rotWithShape="0">
              <a:schemeClr val="bg2">
                <a:alpha val="0"/>
              </a:schemeClr>
            </a:outerShdw>
          </a:effectLst>
        </p:spPr>
        <p:txBody>
          <a:bodyPr wrap="none" anchor="ctr"/>
          <a:lstStyle/>
          <a:p>
            <a:pPr eaLnBrk="1" hangingPunct="1">
              <a:defRPr/>
            </a:pPr>
            <a:endParaRPr kumimoji="1" lang="ja-JP" altLang="en-US" sz="1600" b="1">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831017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a:extLst>
              <a:ext uri="{FF2B5EF4-FFF2-40B4-BE49-F238E27FC236}">
                <a16:creationId xmlns:a16="http://schemas.microsoft.com/office/drawing/2014/main" id="{2062BE83-3BF4-4FC6-8604-05F59222F44B}"/>
              </a:ext>
            </a:extLst>
          </p:cNvPr>
          <p:cNvSpPr>
            <a:spLocks noGrp="1"/>
          </p:cNvSpPr>
          <p:nvPr>
            <p:ph type="title"/>
          </p:nvPr>
        </p:nvSpPr>
        <p:spPr>
          <a:xfrm>
            <a:off x="107950" y="1773238"/>
            <a:ext cx="8856663" cy="1943100"/>
          </a:xfrm>
        </p:spPr>
        <p:txBody>
          <a:bodyPr/>
          <a:lstStyle/>
          <a:p>
            <a:r>
              <a:rPr lang="ja-JP" altLang="en-US" sz="5400"/>
              <a:t>現行学習指導要領の</a:t>
            </a:r>
            <a:br>
              <a:rPr lang="en-US" altLang="ja-JP" sz="5400"/>
            </a:br>
            <a:r>
              <a:rPr lang="ja-JP" altLang="en-US" sz="5400"/>
              <a:t>成果と課題</a:t>
            </a:r>
          </a:p>
        </p:txBody>
      </p:sp>
      <p:pic>
        <p:nvPicPr>
          <p:cNvPr id="28675" name="図 1">
            <a:extLst>
              <a:ext uri="{FF2B5EF4-FFF2-40B4-BE49-F238E27FC236}">
                <a16:creationId xmlns:a16="http://schemas.microsoft.com/office/drawing/2014/main" id="{3C29C441-6E66-4B51-A408-0D1E4B858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292600"/>
            <a:ext cx="1941512"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図 2">
            <a:extLst>
              <a:ext uri="{FF2B5EF4-FFF2-40B4-BE49-F238E27FC236}">
                <a16:creationId xmlns:a16="http://schemas.microsoft.com/office/drawing/2014/main" id="{C83210F7-9B99-4D3A-9955-5681E9816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086225"/>
            <a:ext cx="14573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69934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2160</TotalTime>
  <Words>1399</Words>
  <Application>Microsoft Office PowerPoint</Application>
  <PresentationFormat>画面に合わせる (4:3)</PresentationFormat>
  <Paragraphs>381</Paragraphs>
  <Slides>41</Slides>
  <Notes>36</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41</vt:i4>
      </vt:variant>
    </vt:vector>
  </HeadingPairs>
  <TitlesOfParts>
    <vt:vector size="55" baseType="lpstr">
      <vt:lpstr>AR P丸ゴシック体E</vt:lpstr>
      <vt:lpstr>AR P丸ゴシック体M</vt:lpstr>
      <vt:lpstr>HG丸ｺﾞｼｯｸM-PRO</vt:lpstr>
      <vt:lpstr>HG創英角ｺﾞｼｯｸUB</vt:lpstr>
      <vt:lpstr>HG創英角ﾎﾟｯﾌﾟ体</vt:lpstr>
      <vt:lpstr>ＭＳ Ｐゴシック</vt:lpstr>
      <vt:lpstr>ＭＳ ゴシック</vt:lpstr>
      <vt:lpstr>ＭＳ 明朝</vt:lpstr>
      <vt:lpstr>MS-Mincho</vt:lpstr>
      <vt:lpstr>游ゴシック</vt:lpstr>
      <vt:lpstr>Arial</vt:lpstr>
      <vt:lpstr>Calibri</vt:lpstr>
      <vt:lpstr>Times New Roman</vt:lpstr>
      <vt:lpstr>Office テーマ</vt:lpstr>
      <vt:lpstr>平成３０年度 小中学校体育担当責任者会</vt:lpstr>
      <vt:lpstr>PowerPoint プレゼンテーション</vt:lpstr>
      <vt:lpstr>改訂の経緯及び基本方針</vt:lpstr>
      <vt:lpstr>「社会に開かれた教育課程」　 　・・・学校、家庭、地域で共有し活用できる『学びの地図』</vt:lpstr>
      <vt:lpstr>育成を目指す資質・能力の「三つの柱」　 　・・・　『生きる力』を具体化</vt:lpstr>
      <vt:lpstr>どのように学ぶか　 　・・・　主体的・対話的で深い学びの実現に向けた授業改善</vt:lpstr>
      <vt:lpstr>カリキュラム・マネジメント</vt:lpstr>
      <vt:lpstr>PowerPoint プレゼンテーション</vt:lpstr>
      <vt:lpstr>現行学習指導要領の 成果と課題</vt:lpstr>
      <vt:lpstr>PowerPoint プレゼンテーション</vt:lpstr>
      <vt:lpstr>PowerPoint プレゼンテーション</vt:lpstr>
      <vt:lpstr>目標の改善</vt:lpstr>
      <vt:lpstr>PowerPoint プレゼンテーション</vt:lpstr>
      <vt:lpstr>PowerPoint プレゼンテーション</vt:lpstr>
      <vt:lpstr>体育や保健の見方・考え方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体つくり運動</vt:lpstr>
      <vt:lpstr>○　陸上運動</vt:lpstr>
      <vt:lpstr>○　球技（ベースボール型）</vt:lpstr>
      <vt:lpstr>○　武道（知識及び技能）</vt:lpstr>
      <vt:lpstr>○　保健</vt:lpstr>
      <vt:lpstr>PowerPoint プレゼンテーション</vt:lpstr>
      <vt:lpstr>PowerPoint プレゼンテーション</vt:lpstr>
      <vt:lpstr>※１　保健領域は、３学年間で４８時間と規定。改訂で学年別には以下のようになる。 　　　第１学年（１２→１６）　第２学年（１６→１６）　第３学年（２０→１６） ※２　「健康と環境」（約８時間）を第３学年に移行</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森竹　啓介</dc:creator>
  <cp:lastModifiedBy>園田 浩二</cp:lastModifiedBy>
  <cp:revision>136</cp:revision>
  <cp:lastPrinted>2018-01-14T23:51:37Z</cp:lastPrinted>
  <dcterms:created xsi:type="dcterms:W3CDTF">2017-04-25T05:53:38Z</dcterms:created>
  <dcterms:modified xsi:type="dcterms:W3CDTF">2018-06-20T02:14:53Z</dcterms:modified>
</cp:coreProperties>
</file>